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  <p:sldMasterId id="2147483667" r:id="rId6"/>
  </p:sldMasterIdLst>
  <p:notesMasterIdLst>
    <p:notesMasterId r:id="rId25"/>
  </p:notesMasterIdLst>
  <p:handoutMasterIdLst>
    <p:handoutMasterId r:id="rId26"/>
  </p:handoutMasterIdLst>
  <p:sldIdLst>
    <p:sldId id="292" r:id="rId7"/>
    <p:sldId id="314" r:id="rId8"/>
    <p:sldId id="315" r:id="rId9"/>
    <p:sldId id="316" r:id="rId10"/>
    <p:sldId id="317" r:id="rId11"/>
    <p:sldId id="318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2" r:id="rId23"/>
    <p:sldId id="280" r:id="rId24"/>
  </p:sldIdLst>
  <p:sldSz cx="16257588" cy="9144000"/>
  <p:notesSz cx="6858000" cy="9144000"/>
  <p:defaultTextStyle>
    <a:defPPr>
      <a:defRPr lang="en-US"/>
    </a:defPPr>
    <a:lvl1pPr marL="0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06735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13469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20203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26939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33673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40407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47141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253876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11"/>
    <a:srgbClr val="0B3700"/>
    <a:srgbClr val="2288CC"/>
    <a:srgbClr val="008888"/>
    <a:srgbClr val="1155AA"/>
    <a:srgbClr val="FF3300"/>
    <a:srgbClr val="FFCC00"/>
    <a:srgbClr val="87BC40"/>
    <a:srgbClr val="32BCAD"/>
    <a:srgbClr val="00A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8" autoAdjust="0"/>
    <p:restoredTop sz="96702" autoAdjust="0"/>
  </p:normalViewPr>
  <p:slideViewPr>
    <p:cSldViewPr snapToGrid="0" snapToObjects="1">
      <p:cViewPr varScale="1">
        <p:scale>
          <a:sx n="85" d="100"/>
          <a:sy n="85" d="100"/>
        </p:scale>
        <p:origin x="102" y="144"/>
      </p:cViewPr>
      <p:guideLst>
        <p:guide orient="horz" pos="2880"/>
        <p:guide pos="5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83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475F6-210F-4589-923B-5D6F9435CD0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F510E3C-7DD5-45C2-B3F4-9D5945D17E19}">
      <dgm:prSet/>
      <dgm:spPr/>
      <dgm:t>
        <a:bodyPr/>
        <a:lstStyle/>
        <a:p>
          <a:pPr rtl="0"/>
          <a:r>
            <a:rPr lang="zh-CN" b="0" i="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好代码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BC545C-6892-426F-A09A-D4E103E3A3BA}" type="parTrans" cxnId="{E8B63504-BBDD-4598-A4F1-3FAF57B4231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A2A6AC-E59D-4C6D-AED5-0F5904573FD9}" type="sibTrans" cxnId="{E8B63504-BBDD-4598-A4F1-3FAF57B4231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B6D8D1-202E-4717-85C6-525848FABC1E}">
      <dgm:prSet/>
      <dgm:spPr/>
      <dgm:t>
        <a:bodyPr/>
        <a:lstStyle/>
        <a:p>
          <a:pPr rtl="0"/>
          <a:r>
            <a:rPr lang="zh-CN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通用原则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E832C7-6E0F-4178-BEEC-E3705D23E83D}" type="parTrans" cxnId="{BCC69447-B240-4942-86BD-37E78660D59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DE6E02-1CD7-4755-85C0-35FB7453D60F}" type="sibTrans" cxnId="{BCC69447-B240-4942-86BD-37E78660D59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2A9E7B-A2C8-4DA0-9DF3-DE41ED5BFE34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</a:t>
          </a:r>
          <a:r>
            <a:rPr lang="zh-CN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三要素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8F6893-8704-4A37-91FD-F2328690EF0D}" type="parTrans" cxnId="{D24093AC-CE08-4A31-9A4E-230A6189AE3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906442-B4C0-42CB-8EC2-515ED65486F4}" type="sibTrans" cxnId="{D24093AC-CE08-4A31-9A4E-230A6189AE3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B83B8B-6337-409F-8E29-C01A90C5B120}">
      <dgm:prSet/>
      <dgm:spPr/>
      <dgm:t>
        <a:bodyPr/>
        <a:lstStyle/>
        <a:p>
          <a:pPr rtl="0"/>
          <a:r>
            <a:rPr lang="zh-CN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设计的动态性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2C0668-70DC-4A20-9DB1-9325F9CA6FFD}" type="parTrans" cxnId="{0BE230EF-67B2-4766-A9B8-5877D81314D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9AEC82-4496-407A-AC09-9158DA94A390}" type="sibTrans" cxnId="{0BE230EF-67B2-4766-A9B8-5877D81314D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F3581D-A6A0-46F5-BB3F-D9C8831769E1}">
      <dgm:prSet/>
      <dgm:spPr/>
      <dgm:t>
        <a:bodyPr/>
        <a:lstStyle/>
        <a:p>
          <a:pPr rtl="0"/>
          <a:r>
            <a:rPr lang="zh-CN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</a:t>
          </a:r>
          <a:r>
            <a:rPr lang="zh-CN" altLang="en-US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提交</a:t>
          </a:r>
          <a:r>
            <a:rPr lang="zh-CN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规范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0184D9-79BC-4829-90EA-D2FEE2BFE3C0}" type="parTrans" cxnId="{8F74507E-2EE7-4CF3-BD96-F2B6679D524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03C313-8574-426A-B198-E856B1BE04C8}" type="sibTrans" cxnId="{8F74507E-2EE7-4CF3-BD96-F2B6679D524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6DBF7E-1795-4243-92B1-A664B74FD711}" type="pres">
      <dgm:prSet presAssocID="{5BC475F6-210F-4589-923B-5D6F9435CD0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A0A83E0-6950-406A-B2E2-EFBDC3E48636}" type="pres">
      <dgm:prSet presAssocID="{5BC475F6-210F-4589-923B-5D6F9435CD0B}" presName="Name1" presStyleCnt="0"/>
      <dgm:spPr/>
    </dgm:pt>
    <dgm:pt modelId="{6FA13C87-12E7-4D8E-8BC7-777FA2086E13}" type="pres">
      <dgm:prSet presAssocID="{5BC475F6-210F-4589-923B-5D6F9435CD0B}" presName="cycle" presStyleCnt="0"/>
      <dgm:spPr/>
    </dgm:pt>
    <dgm:pt modelId="{CF50AB2C-BF7C-4A9D-8139-17B32DD96156}" type="pres">
      <dgm:prSet presAssocID="{5BC475F6-210F-4589-923B-5D6F9435CD0B}" presName="srcNode" presStyleLbl="node1" presStyleIdx="0" presStyleCnt="5"/>
      <dgm:spPr/>
    </dgm:pt>
    <dgm:pt modelId="{70D7BC53-51D1-4611-848F-3F2B2D2E85AF}" type="pres">
      <dgm:prSet presAssocID="{5BC475F6-210F-4589-923B-5D6F9435CD0B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081BE5D-B224-4A1E-8CC1-84205583EBF3}" type="pres">
      <dgm:prSet presAssocID="{5BC475F6-210F-4589-923B-5D6F9435CD0B}" presName="extraNode" presStyleLbl="node1" presStyleIdx="0" presStyleCnt="5"/>
      <dgm:spPr/>
    </dgm:pt>
    <dgm:pt modelId="{7CC864DC-56E1-418B-91BA-343D50929622}" type="pres">
      <dgm:prSet presAssocID="{5BC475F6-210F-4589-923B-5D6F9435CD0B}" presName="dstNode" presStyleLbl="node1" presStyleIdx="0" presStyleCnt="5"/>
      <dgm:spPr/>
    </dgm:pt>
    <dgm:pt modelId="{DB798AE9-B9AE-4276-8B25-4A43D342CE35}" type="pres">
      <dgm:prSet presAssocID="{8F510E3C-7DD5-45C2-B3F4-9D5945D17E19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3B2468-3308-487B-843A-AE1A745AE582}" type="pres">
      <dgm:prSet presAssocID="{8F510E3C-7DD5-45C2-B3F4-9D5945D17E19}" presName="accent_1" presStyleCnt="0"/>
      <dgm:spPr/>
    </dgm:pt>
    <dgm:pt modelId="{C5D0E24C-70E2-4682-8F4A-391B7DA5FDD2}" type="pres">
      <dgm:prSet presAssocID="{8F510E3C-7DD5-45C2-B3F4-9D5945D17E19}" presName="accentRepeatNode" presStyleLbl="solidFgAcc1" presStyleIdx="0" presStyleCnt="5"/>
      <dgm:spPr/>
    </dgm:pt>
    <dgm:pt modelId="{D5984151-6FBB-4DE1-85A2-6B6D888A5210}" type="pres">
      <dgm:prSet presAssocID="{EFB6D8D1-202E-4717-85C6-525848FABC1E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D6198A-7832-40F7-9FF3-594EE721EEA5}" type="pres">
      <dgm:prSet presAssocID="{EFB6D8D1-202E-4717-85C6-525848FABC1E}" presName="accent_2" presStyleCnt="0"/>
      <dgm:spPr/>
    </dgm:pt>
    <dgm:pt modelId="{D7A44E1A-31F7-4964-8FBB-A245BFEB3846}" type="pres">
      <dgm:prSet presAssocID="{EFB6D8D1-202E-4717-85C6-525848FABC1E}" presName="accentRepeatNode" presStyleLbl="solidFgAcc1" presStyleIdx="1" presStyleCnt="5"/>
      <dgm:spPr/>
    </dgm:pt>
    <dgm:pt modelId="{4758C088-233F-4197-87F9-7A884EA42DBA}" type="pres">
      <dgm:prSet presAssocID="{E52A9E7B-A2C8-4DA0-9DF3-DE41ED5BFE34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6821E4-185F-4A97-98F7-0BD8187BA312}" type="pres">
      <dgm:prSet presAssocID="{E52A9E7B-A2C8-4DA0-9DF3-DE41ED5BFE34}" presName="accent_3" presStyleCnt="0"/>
      <dgm:spPr/>
    </dgm:pt>
    <dgm:pt modelId="{97D99156-C023-4E3F-A3CC-AED8D0785EB4}" type="pres">
      <dgm:prSet presAssocID="{E52A9E7B-A2C8-4DA0-9DF3-DE41ED5BFE34}" presName="accentRepeatNode" presStyleLbl="solidFgAcc1" presStyleIdx="2" presStyleCnt="5"/>
      <dgm:spPr/>
    </dgm:pt>
    <dgm:pt modelId="{315516C9-0B4C-4AAD-9A0E-BE2C17564666}" type="pres">
      <dgm:prSet presAssocID="{E6B83B8B-6337-409F-8E29-C01A90C5B12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E98CC5-7164-4020-B351-5AC7C9FDBF77}" type="pres">
      <dgm:prSet presAssocID="{E6B83B8B-6337-409F-8E29-C01A90C5B120}" presName="accent_4" presStyleCnt="0"/>
      <dgm:spPr/>
    </dgm:pt>
    <dgm:pt modelId="{9A6A4C19-85CA-45DE-91DD-1BD1477CFE47}" type="pres">
      <dgm:prSet presAssocID="{E6B83B8B-6337-409F-8E29-C01A90C5B120}" presName="accentRepeatNode" presStyleLbl="solidFgAcc1" presStyleIdx="3" presStyleCnt="5"/>
      <dgm:spPr/>
    </dgm:pt>
    <dgm:pt modelId="{3FE1C6C2-8D7F-44F9-B755-EF26FC72502A}" type="pres">
      <dgm:prSet presAssocID="{A7F3581D-A6A0-46F5-BB3F-D9C8831769E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E7D56D-E852-4BF4-ACC6-45EF61C5301A}" type="pres">
      <dgm:prSet presAssocID="{A7F3581D-A6A0-46F5-BB3F-D9C8831769E1}" presName="accent_5" presStyleCnt="0"/>
      <dgm:spPr/>
    </dgm:pt>
    <dgm:pt modelId="{9CB6F307-E6F8-4E4D-AC51-528013F4FC15}" type="pres">
      <dgm:prSet presAssocID="{A7F3581D-A6A0-46F5-BB3F-D9C8831769E1}" presName="accentRepeatNode" presStyleLbl="solidFgAcc1" presStyleIdx="4" presStyleCnt="5"/>
      <dgm:spPr/>
    </dgm:pt>
  </dgm:ptLst>
  <dgm:cxnLst>
    <dgm:cxn modelId="{E8B63504-BBDD-4598-A4F1-3FAF57B4231E}" srcId="{5BC475F6-210F-4589-923B-5D6F9435CD0B}" destId="{8F510E3C-7DD5-45C2-B3F4-9D5945D17E19}" srcOrd="0" destOrd="0" parTransId="{14BC545C-6892-426F-A09A-D4E103E3A3BA}" sibTransId="{89A2A6AC-E59D-4C6D-AED5-0F5904573FD9}"/>
    <dgm:cxn modelId="{8F74507E-2EE7-4CF3-BD96-F2B6679D5248}" srcId="{5BC475F6-210F-4589-923B-5D6F9435CD0B}" destId="{A7F3581D-A6A0-46F5-BB3F-D9C8831769E1}" srcOrd="4" destOrd="0" parTransId="{420184D9-79BC-4829-90EA-D2FEE2BFE3C0}" sibTransId="{4203C313-8574-426A-B198-E856B1BE04C8}"/>
    <dgm:cxn modelId="{0BE230EF-67B2-4766-A9B8-5877D81314D6}" srcId="{5BC475F6-210F-4589-923B-5D6F9435CD0B}" destId="{E6B83B8B-6337-409F-8E29-C01A90C5B120}" srcOrd="3" destOrd="0" parTransId="{BE2C0668-70DC-4A20-9DB1-9325F9CA6FFD}" sibTransId="{E19AEC82-4496-407A-AC09-9158DA94A390}"/>
    <dgm:cxn modelId="{6B2050D1-D391-40BA-96FE-3AD0DB0E6488}" type="presOf" srcId="{E6B83B8B-6337-409F-8E29-C01A90C5B120}" destId="{315516C9-0B4C-4AAD-9A0E-BE2C17564666}" srcOrd="0" destOrd="0" presId="urn:microsoft.com/office/officeart/2008/layout/VerticalCurvedList"/>
    <dgm:cxn modelId="{D24093AC-CE08-4A31-9A4E-230A6189AE33}" srcId="{5BC475F6-210F-4589-923B-5D6F9435CD0B}" destId="{E52A9E7B-A2C8-4DA0-9DF3-DE41ED5BFE34}" srcOrd="2" destOrd="0" parTransId="{2D8F6893-8704-4A37-91FD-F2328690EF0D}" sibTransId="{B4906442-B4C0-42CB-8EC2-515ED65486F4}"/>
    <dgm:cxn modelId="{402DF16E-C192-4DDF-A49F-AADF872D3331}" type="presOf" srcId="{5BC475F6-210F-4589-923B-5D6F9435CD0B}" destId="{D36DBF7E-1795-4243-92B1-A664B74FD711}" srcOrd="0" destOrd="0" presId="urn:microsoft.com/office/officeart/2008/layout/VerticalCurvedList"/>
    <dgm:cxn modelId="{88EADDA8-871D-4ED3-B7DB-D316801C4C03}" type="presOf" srcId="{EFB6D8D1-202E-4717-85C6-525848FABC1E}" destId="{D5984151-6FBB-4DE1-85A2-6B6D888A5210}" srcOrd="0" destOrd="0" presId="urn:microsoft.com/office/officeart/2008/layout/VerticalCurvedList"/>
    <dgm:cxn modelId="{EFBF0ACD-89FB-4F93-9CB3-4B00C899F011}" type="presOf" srcId="{89A2A6AC-E59D-4C6D-AED5-0F5904573FD9}" destId="{70D7BC53-51D1-4611-848F-3F2B2D2E85AF}" srcOrd="0" destOrd="0" presId="urn:microsoft.com/office/officeart/2008/layout/VerticalCurvedList"/>
    <dgm:cxn modelId="{B8913C0B-4DB8-4ED6-ADAC-59C242FB9DE2}" type="presOf" srcId="{E52A9E7B-A2C8-4DA0-9DF3-DE41ED5BFE34}" destId="{4758C088-233F-4197-87F9-7A884EA42DBA}" srcOrd="0" destOrd="0" presId="urn:microsoft.com/office/officeart/2008/layout/VerticalCurvedList"/>
    <dgm:cxn modelId="{DC2E0791-358B-47DB-948B-A73B109C76FC}" type="presOf" srcId="{8F510E3C-7DD5-45C2-B3F4-9D5945D17E19}" destId="{DB798AE9-B9AE-4276-8B25-4A43D342CE35}" srcOrd="0" destOrd="0" presId="urn:microsoft.com/office/officeart/2008/layout/VerticalCurvedList"/>
    <dgm:cxn modelId="{2DAEE09C-936B-443D-8339-8D9A8B81FD01}" type="presOf" srcId="{A7F3581D-A6A0-46F5-BB3F-D9C8831769E1}" destId="{3FE1C6C2-8D7F-44F9-B755-EF26FC72502A}" srcOrd="0" destOrd="0" presId="urn:microsoft.com/office/officeart/2008/layout/VerticalCurvedList"/>
    <dgm:cxn modelId="{BCC69447-B240-4942-86BD-37E78660D596}" srcId="{5BC475F6-210F-4589-923B-5D6F9435CD0B}" destId="{EFB6D8D1-202E-4717-85C6-525848FABC1E}" srcOrd="1" destOrd="0" parTransId="{01E832C7-6E0F-4178-BEEC-E3705D23E83D}" sibTransId="{DBDE6E02-1CD7-4755-85C0-35FB7453D60F}"/>
    <dgm:cxn modelId="{51FEA80A-38D8-469A-83E4-F8EB7028AE0D}" type="presParOf" srcId="{D36DBF7E-1795-4243-92B1-A664B74FD711}" destId="{8A0A83E0-6950-406A-B2E2-EFBDC3E48636}" srcOrd="0" destOrd="0" presId="urn:microsoft.com/office/officeart/2008/layout/VerticalCurvedList"/>
    <dgm:cxn modelId="{A572CE3F-B579-4328-A9A6-993B68E8F7E9}" type="presParOf" srcId="{8A0A83E0-6950-406A-B2E2-EFBDC3E48636}" destId="{6FA13C87-12E7-4D8E-8BC7-777FA2086E13}" srcOrd="0" destOrd="0" presId="urn:microsoft.com/office/officeart/2008/layout/VerticalCurvedList"/>
    <dgm:cxn modelId="{A04C134A-F64D-4C34-9919-D999A4ABA885}" type="presParOf" srcId="{6FA13C87-12E7-4D8E-8BC7-777FA2086E13}" destId="{CF50AB2C-BF7C-4A9D-8139-17B32DD96156}" srcOrd="0" destOrd="0" presId="urn:microsoft.com/office/officeart/2008/layout/VerticalCurvedList"/>
    <dgm:cxn modelId="{5A8FC5D5-AF74-4F2A-84E7-525B593E78AE}" type="presParOf" srcId="{6FA13C87-12E7-4D8E-8BC7-777FA2086E13}" destId="{70D7BC53-51D1-4611-848F-3F2B2D2E85AF}" srcOrd="1" destOrd="0" presId="urn:microsoft.com/office/officeart/2008/layout/VerticalCurvedList"/>
    <dgm:cxn modelId="{046DAA24-8A8D-4D2E-B500-5AF94A2B9CCD}" type="presParOf" srcId="{6FA13C87-12E7-4D8E-8BC7-777FA2086E13}" destId="{F081BE5D-B224-4A1E-8CC1-84205583EBF3}" srcOrd="2" destOrd="0" presId="urn:microsoft.com/office/officeart/2008/layout/VerticalCurvedList"/>
    <dgm:cxn modelId="{C879CC1E-84DC-4CA2-B5A4-8AF07F4861A0}" type="presParOf" srcId="{6FA13C87-12E7-4D8E-8BC7-777FA2086E13}" destId="{7CC864DC-56E1-418B-91BA-343D50929622}" srcOrd="3" destOrd="0" presId="urn:microsoft.com/office/officeart/2008/layout/VerticalCurvedList"/>
    <dgm:cxn modelId="{02AAFB8F-1B39-445A-B33B-5A3919207CAD}" type="presParOf" srcId="{8A0A83E0-6950-406A-B2E2-EFBDC3E48636}" destId="{DB798AE9-B9AE-4276-8B25-4A43D342CE35}" srcOrd="1" destOrd="0" presId="urn:microsoft.com/office/officeart/2008/layout/VerticalCurvedList"/>
    <dgm:cxn modelId="{6316CC67-0282-4CB3-A4A9-24E1EAF6BD2F}" type="presParOf" srcId="{8A0A83E0-6950-406A-B2E2-EFBDC3E48636}" destId="{4A3B2468-3308-487B-843A-AE1A745AE582}" srcOrd="2" destOrd="0" presId="urn:microsoft.com/office/officeart/2008/layout/VerticalCurvedList"/>
    <dgm:cxn modelId="{3D9CB3DD-B1A5-486C-951F-0FEFA2223547}" type="presParOf" srcId="{4A3B2468-3308-487B-843A-AE1A745AE582}" destId="{C5D0E24C-70E2-4682-8F4A-391B7DA5FDD2}" srcOrd="0" destOrd="0" presId="urn:microsoft.com/office/officeart/2008/layout/VerticalCurvedList"/>
    <dgm:cxn modelId="{3301409E-F4DF-49B4-BE85-8E1905DEF982}" type="presParOf" srcId="{8A0A83E0-6950-406A-B2E2-EFBDC3E48636}" destId="{D5984151-6FBB-4DE1-85A2-6B6D888A5210}" srcOrd="3" destOrd="0" presId="urn:microsoft.com/office/officeart/2008/layout/VerticalCurvedList"/>
    <dgm:cxn modelId="{CB9F5786-E680-4F5C-801E-92CE81365A23}" type="presParOf" srcId="{8A0A83E0-6950-406A-B2E2-EFBDC3E48636}" destId="{B2D6198A-7832-40F7-9FF3-594EE721EEA5}" srcOrd="4" destOrd="0" presId="urn:microsoft.com/office/officeart/2008/layout/VerticalCurvedList"/>
    <dgm:cxn modelId="{1F288BF5-DF98-4501-9FF4-675E0C9CC13C}" type="presParOf" srcId="{B2D6198A-7832-40F7-9FF3-594EE721EEA5}" destId="{D7A44E1A-31F7-4964-8FBB-A245BFEB3846}" srcOrd="0" destOrd="0" presId="urn:microsoft.com/office/officeart/2008/layout/VerticalCurvedList"/>
    <dgm:cxn modelId="{8BF858D0-FE8D-4AFB-955E-3EE1BBF0E7A1}" type="presParOf" srcId="{8A0A83E0-6950-406A-B2E2-EFBDC3E48636}" destId="{4758C088-233F-4197-87F9-7A884EA42DBA}" srcOrd="5" destOrd="0" presId="urn:microsoft.com/office/officeart/2008/layout/VerticalCurvedList"/>
    <dgm:cxn modelId="{D6A50572-E165-4D1F-8DEF-CDFCB8274CAC}" type="presParOf" srcId="{8A0A83E0-6950-406A-B2E2-EFBDC3E48636}" destId="{6B6821E4-185F-4A97-98F7-0BD8187BA312}" srcOrd="6" destOrd="0" presId="urn:microsoft.com/office/officeart/2008/layout/VerticalCurvedList"/>
    <dgm:cxn modelId="{82D2EF57-C1FC-4ED8-A055-DF3FC2EE244A}" type="presParOf" srcId="{6B6821E4-185F-4A97-98F7-0BD8187BA312}" destId="{97D99156-C023-4E3F-A3CC-AED8D0785EB4}" srcOrd="0" destOrd="0" presId="urn:microsoft.com/office/officeart/2008/layout/VerticalCurvedList"/>
    <dgm:cxn modelId="{839A2C71-40CD-4A77-8AA5-166EC685F2EC}" type="presParOf" srcId="{8A0A83E0-6950-406A-B2E2-EFBDC3E48636}" destId="{315516C9-0B4C-4AAD-9A0E-BE2C17564666}" srcOrd="7" destOrd="0" presId="urn:microsoft.com/office/officeart/2008/layout/VerticalCurvedList"/>
    <dgm:cxn modelId="{43277A76-310A-4595-BC87-F7AA6D991C79}" type="presParOf" srcId="{8A0A83E0-6950-406A-B2E2-EFBDC3E48636}" destId="{74E98CC5-7164-4020-B351-5AC7C9FDBF77}" srcOrd="8" destOrd="0" presId="urn:microsoft.com/office/officeart/2008/layout/VerticalCurvedList"/>
    <dgm:cxn modelId="{2D3C06E0-D8D3-4FE2-840B-2A35FAA47ED3}" type="presParOf" srcId="{74E98CC5-7164-4020-B351-5AC7C9FDBF77}" destId="{9A6A4C19-85CA-45DE-91DD-1BD1477CFE47}" srcOrd="0" destOrd="0" presId="urn:microsoft.com/office/officeart/2008/layout/VerticalCurvedList"/>
    <dgm:cxn modelId="{BEA11635-1DB6-4FEF-82FC-BEE1B5D51B41}" type="presParOf" srcId="{8A0A83E0-6950-406A-B2E2-EFBDC3E48636}" destId="{3FE1C6C2-8D7F-44F9-B755-EF26FC72502A}" srcOrd="9" destOrd="0" presId="urn:microsoft.com/office/officeart/2008/layout/VerticalCurvedList"/>
    <dgm:cxn modelId="{06AA9D45-6DF7-4E73-B415-7CE3BE2EED4D}" type="presParOf" srcId="{8A0A83E0-6950-406A-B2E2-EFBDC3E48636}" destId="{C4E7D56D-E852-4BF4-ACC6-45EF61C5301A}" srcOrd="10" destOrd="0" presId="urn:microsoft.com/office/officeart/2008/layout/VerticalCurvedList"/>
    <dgm:cxn modelId="{760D950A-F249-4F45-9C9F-4E0DEF7C841B}" type="presParOf" srcId="{C4E7D56D-E852-4BF4-ACC6-45EF61C5301A}" destId="{9CB6F307-E6F8-4E4D-AC51-528013F4FC1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7EDFC8-C394-409A-9792-D5D6C60CB401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6EA0C222-6794-4D3D-86E7-87962AB0DED4}">
      <dgm:prSet/>
      <dgm:spPr/>
      <dgm:t>
        <a:bodyPr/>
        <a:lstStyle/>
        <a:p>
          <a:pPr rtl="0"/>
          <a:r>
            <a:rPr lang="zh-CN" b="0" i="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简单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86D600-5767-4976-B584-4495DEB1AEC8}" type="parTrans" cxnId="{491272BD-C00D-496E-9571-1A8CBD12E6D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87AF2D-16C2-4A6E-9930-C34663B800F6}" type="sibTrans" cxnId="{491272BD-C00D-496E-9571-1A8CBD12E6D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E50E67-18FD-4303-8B29-A4E31F09F1D5}">
      <dgm:prSet/>
      <dgm:spPr/>
      <dgm:t>
        <a:bodyPr/>
        <a:lstStyle/>
        <a:p>
          <a:pPr rtl="0"/>
          <a:r>
            <a:rPr lang="zh-CN" b="0" i="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简洁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73699-A011-4DD3-B73A-2C283C28BCE8}" type="parTrans" cxnId="{553682EF-E3DD-4E5B-8C4A-537E4390808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707417-D980-4080-BCA0-FBB7D9399294}" type="sibTrans" cxnId="{553682EF-E3DD-4E5B-8C4A-537E4390808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F9E4CE-F16A-4706-8FB6-40F587C6E08A}">
      <dgm:prSet/>
      <dgm:spPr/>
      <dgm:t>
        <a:bodyPr/>
        <a:lstStyle/>
        <a:p>
          <a:pPr rtl="0"/>
          <a:r>
            <a:rPr lang="zh-CN" b="0" i="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简短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D43FE5-5802-446E-9C9C-8B9085BDE716}" type="parTrans" cxnId="{C6A05BB1-0B91-47E2-8BAE-B561C97D61C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1E13D0-F5F6-4F8F-B23D-F877BF488D59}" type="sibTrans" cxnId="{C6A05BB1-0B91-47E2-8BAE-B561C97D61C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5C870D-B7FF-4154-8EA0-4CE4C04EAB18}">
      <dgm:prSet/>
      <dgm:spPr/>
      <dgm:t>
        <a:bodyPr/>
        <a:lstStyle/>
        <a:p>
          <a:pPr rtl="0"/>
          <a:r>
            <a:rPr lang="zh-CN" b="0" i="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灵活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BB75A4-8C21-4F62-A0D6-8B60F6D7EF71}" type="parTrans" cxnId="{6148A630-6B18-4998-87CE-785051A23F4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6A5AC5-FDAC-4862-AF3F-881EACE49A69}" type="sibTrans" cxnId="{6148A630-6B18-4998-87CE-785051A23F4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81B28F-B3E9-479E-89FA-7DD143CB15DF}" type="pres">
      <dgm:prSet presAssocID="{EE7EDFC8-C394-409A-9792-D5D6C60CB40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41405E3-A7B8-45D7-8033-13916C86F849}" type="pres">
      <dgm:prSet presAssocID="{6EA0C222-6794-4D3D-86E7-87962AB0DED4}" presName="circ1" presStyleLbl="vennNode1" presStyleIdx="0" presStyleCnt="4"/>
      <dgm:spPr/>
      <dgm:t>
        <a:bodyPr/>
        <a:lstStyle/>
        <a:p>
          <a:endParaRPr lang="zh-CN" altLang="en-US"/>
        </a:p>
      </dgm:t>
    </dgm:pt>
    <dgm:pt modelId="{B85C7593-FB96-4389-869B-908A88F7F0B9}" type="pres">
      <dgm:prSet presAssocID="{6EA0C222-6794-4D3D-86E7-87962AB0DED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6D29F-811F-4CC6-8AD4-D5D030952458}" type="pres">
      <dgm:prSet presAssocID="{60E50E67-18FD-4303-8B29-A4E31F09F1D5}" presName="circ2" presStyleLbl="vennNode1" presStyleIdx="1" presStyleCnt="4"/>
      <dgm:spPr/>
      <dgm:t>
        <a:bodyPr/>
        <a:lstStyle/>
        <a:p>
          <a:endParaRPr lang="zh-CN" altLang="en-US"/>
        </a:p>
      </dgm:t>
    </dgm:pt>
    <dgm:pt modelId="{341B6623-3DB3-4E94-BB2A-ABC1E42159A0}" type="pres">
      <dgm:prSet presAssocID="{60E50E67-18FD-4303-8B29-A4E31F09F1D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1B6698-1379-4494-9468-8974B243D3D9}" type="pres">
      <dgm:prSet presAssocID="{D2F9E4CE-F16A-4706-8FB6-40F587C6E08A}" presName="circ3" presStyleLbl="vennNode1" presStyleIdx="2" presStyleCnt="4"/>
      <dgm:spPr/>
      <dgm:t>
        <a:bodyPr/>
        <a:lstStyle/>
        <a:p>
          <a:endParaRPr lang="zh-CN" altLang="en-US"/>
        </a:p>
      </dgm:t>
    </dgm:pt>
    <dgm:pt modelId="{A080B0F3-2362-40A3-812C-618F7B14742B}" type="pres">
      <dgm:prSet presAssocID="{D2F9E4CE-F16A-4706-8FB6-40F587C6E08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217657-CEE6-4754-9F2B-90D45018F4FC}" type="pres">
      <dgm:prSet presAssocID="{925C870D-B7FF-4154-8EA0-4CE4C04EAB18}" presName="circ4" presStyleLbl="vennNode1" presStyleIdx="3" presStyleCnt="4"/>
      <dgm:spPr/>
      <dgm:t>
        <a:bodyPr/>
        <a:lstStyle/>
        <a:p>
          <a:endParaRPr lang="zh-CN" altLang="en-US"/>
        </a:p>
      </dgm:t>
    </dgm:pt>
    <dgm:pt modelId="{CB049687-67D8-4807-948D-185A68236D2D}" type="pres">
      <dgm:prSet presAssocID="{925C870D-B7FF-4154-8EA0-4CE4C04EAB18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875F1CE-2269-41E0-814E-C152CEFDC9C2}" type="presOf" srcId="{6EA0C222-6794-4D3D-86E7-87962AB0DED4}" destId="{D41405E3-A7B8-45D7-8033-13916C86F849}" srcOrd="1" destOrd="0" presId="urn:microsoft.com/office/officeart/2005/8/layout/venn1"/>
    <dgm:cxn modelId="{6148A630-6B18-4998-87CE-785051A23F48}" srcId="{EE7EDFC8-C394-409A-9792-D5D6C60CB401}" destId="{925C870D-B7FF-4154-8EA0-4CE4C04EAB18}" srcOrd="3" destOrd="0" parTransId="{C4BB75A4-8C21-4F62-A0D6-8B60F6D7EF71}" sibTransId="{B66A5AC5-FDAC-4862-AF3F-881EACE49A69}"/>
    <dgm:cxn modelId="{491272BD-C00D-496E-9571-1A8CBD12E6D3}" srcId="{EE7EDFC8-C394-409A-9792-D5D6C60CB401}" destId="{6EA0C222-6794-4D3D-86E7-87962AB0DED4}" srcOrd="0" destOrd="0" parTransId="{6986D600-5767-4976-B584-4495DEB1AEC8}" sibTransId="{A887AF2D-16C2-4A6E-9930-C34663B800F6}"/>
    <dgm:cxn modelId="{EF4F0166-859D-4F24-8EDF-BE73E87D8EF5}" type="presOf" srcId="{6EA0C222-6794-4D3D-86E7-87962AB0DED4}" destId="{B85C7593-FB96-4389-869B-908A88F7F0B9}" srcOrd="0" destOrd="0" presId="urn:microsoft.com/office/officeart/2005/8/layout/venn1"/>
    <dgm:cxn modelId="{9A1811EB-F152-4774-B92D-ACB3D51D35FB}" type="presOf" srcId="{D2F9E4CE-F16A-4706-8FB6-40F587C6E08A}" destId="{A080B0F3-2362-40A3-812C-618F7B14742B}" srcOrd="1" destOrd="0" presId="urn:microsoft.com/office/officeart/2005/8/layout/venn1"/>
    <dgm:cxn modelId="{D518116E-1779-4086-A425-89F35439653E}" type="presOf" srcId="{D2F9E4CE-F16A-4706-8FB6-40F587C6E08A}" destId="{FE1B6698-1379-4494-9468-8974B243D3D9}" srcOrd="0" destOrd="0" presId="urn:microsoft.com/office/officeart/2005/8/layout/venn1"/>
    <dgm:cxn modelId="{5D591770-0B78-4A1F-9BEF-34602D225A73}" type="presOf" srcId="{925C870D-B7FF-4154-8EA0-4CE4C04EAB18}" destId="{CB049687-67D8-4807-948D-185A68236D2D}" srcOrd="1" destOrd="0" presId="urn:microsoft.com/office/officeart/2005/8/layout/venn1"/>
    <dgm:cxn modelId="{1037A2AA-7A77-4953-BA6D-E787F182FDA2}" type="presOf" srcId="{925C870D-B7FF-4154-8EA0-4CE4C04EAB18}" destId="{48217657-CEE6-4754-9F2B-90D45018F4FC}" srcOrd="0" destOrd="0" presId="urn:microsoft.com/office/officeart/2005/8/layout/venn1"/>
    <dgm:cxn modelId="{553682EF-E3DD-4E5B-8C4A-537E4390808D}" srcId="{EE7EDFC8-C394-409A-9792-D5D6C60CB401}" destId="{60E50E67-18FD-4303-8B29-A4E31F09F1D5}" srcOrd="1" destOrd="0" parTransId="{7CD73699-A011-4DD3-B73A-2C283C28BCE8}" sibTransId="{47707417-D980-4080-BCA0-FBB7D9399294}"/>
    <dgm:cxn modelId="{4E8DF33E-B38C-4C03-9AC1-FC47B3966C86}" type="presOf" srcId="{EE7EDFC8-C394-409A-9792-D5D6C60CB401}" destId="{8681B28F-B3E9-479E-89FA-7DD143CB15DF}" srcOrd="0" destOrd="0" presId="urn:microsoft.com/office/officeart/2005/8/layout/venn1"/>
    <dgm:cxn modelId="{9B0B9745-B6D2-4596-9BED-260A6EAFC2BE}" type="presOf" srcId="{60E50E67-18FD-4303-8B29-A4E31F09F1D5}" destId="{9986D29F-811F-4CC6-8AD4-D5D030952458}" srcOrd="0" destOrd="0" presId="urn:microsoft.com/office/officeart/2005/8/layout/venn1"/>
    <dgm:cxn modelId="{B25688B9-728C-45F0-8272-5B5C5FC08765}" type="presOf" srcId="{60E50E67-18FD-4303-8B29-A4E31F09F1D5}" destId="{341B6623-3DB3-4E94-BB2A-ABC1E42159A0}" srcOrd="1" destOrd="0" presId="urn:microsoft.com/office/officeart/2005/8/layout/venn1"/>
    <dgm:cxn modelId="{C6A05BB1-0B91-47E2-8BAE-B561C97D61C0}" srcId="{EE7EDFC8-C394-409A-9792-D5D6C60CB401}" destId="{D2F9E4CE-F16A-4706-8FB6-40F587C6E08A}" srcOrd="2" destOrd="0" parTransId="{03D43FE5-5802-446E-9C9C-8B9085BDE716}" sibTransId="{B21E13D0-F5F6-4F8F-B23D-F877BF488D59}"/>
    <dgm:cxn modelId="{630AD1A0-7B94-4296-8679-ACCC315F6945}" type="presParOf" srcId="{8681B28F-B3E9-479E-89FA-7DD143CB15DF}" destId="{D41405E3-A7B8-45D7-8033-13916C86F849}" srcOrd="0" destOrd="0" presId="urn:microsoft.com/office/officeart/2005/8/layout/venn1"/>
    <dgm:cxn modelId="{31664F5E-3C07-4567-8734-96AEF7F67B41}" type="presParOf" srcId="{8681B28F-B3E9-479E-89FA-7DD143CB15DF}" destId="{B85C7593-FB96-4389-869B-908A88F7F0B9}" srcOrd="1" destOrd="0" presId="urn:microsoft.com/office/officeart/2005/8/layout/venn1"/>
    <dgm:cxn modelId="{53532E05-B4DA-4854-BBF2-6F78C0C2D015}" type="presParOf" srcId="{8681B28F-B3E9-479E-89FA-7DD143CB15DF}" destId="{9986D29F-811F-4CC6-8AD4-D5D030952458}" srcOrd="2" destOrd="0" presId="urn:microsoft.com/office/officeart/2005/8/layout/venn1"/>
    <dgm:cxn modelId="{1DF59B3A-D6FC-4745-8980-D4E058B721B5}" type="presParOf" srcId="{8681B28F-B3E9-479E-89FA-7DD143CB15DF}" destId="{341B6623-3DB3-4E94-BB2A-ABC1E42159A0}" srcOrd="3" destOrd="0" presId="urn:microsoft.com/office/officeart/2005/8/layout/venn1"/>
    <dgm:cxn modelId="{07654E7D-3C07-4CD0-A5D8-B89C0EFA8E07}" type="presParOf" srcId="{8681B28F-B3E9-479E-89FA-7DD143CB15DF}" destId="{FE1B6698-1379-4494-9468-8974B243D3D9}" srcOrd="4" destOrd="0" presId="urn:microsoft.com/office/officeart/2005/8/layout/venn1"/>
    <dgm:cxn modelId="{106D3D1A-FA61-4F9D-9325-9251558AF760}" type="presParOf" srcId="{8681B28F-B3E9-479E-89FA-7DD143CB15DF}" destId="{A080B0F3-2362-40A3-812C-618F7B14742B}" srcOrd="5" destOrd="0" presId="urn:microsoft.com/office/officeart/2005/8/layout/venn1"/>
    <dgm:cxn modelId="{BAD2627D-A6F2-4EBF-AF44-D2B2CB9D5B06}" type="presParOf" srcId="{8681B28F-B3E9-479E-89FA-7DD143CB15DF}" destId="{48217657-CEE6-4754-9F2B-90D45018F4FC}" srcOrd="6" destOrd="0" presId="urn:microsoft.com/office/officeart/2005/8/layout/venn1"/>
    <dgm:cxn modelId="{80C27223-6936-48AD-975B-A884277DF187}" type="presParOf" srcId="{8681B28F-B3E9-479E-89FA-7DD143CB15DF}" destId="{CB049687-67D8-4807-948D-185A68236D2D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B30BA7-CD67-44DA-AB4C-3AFEF94DCD0D}" type="doc">
      <dgm:prSet loTypeId="urn:microsoft.com/office/officeart/2005/8/layout/chart3" loCatId="cycle" qsTypeId="urn:microsoft.com/office/officeart/2005/8/quickstyle/3d5" qsCatId="3D" csTypeId="urn:microsoft.com/office/officeart/2005/8/colors/accent1_4" csCatId="accent1" phldr="1"/>
      <dgm:spPr/>
    </dgm:pt>
    <dgm:pt modelId="{6CF74061-C639-4CE8-BBE9-F21B0E069B7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7DDC0F-9248-4E06-A72A-3402F257A006}" type="parTrans" cxnId="{2D33DA9F-CA53-4CA0-A5F2-73A898AB03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D9028B-028E-4730-A89D-437E4E96585D}" type="sibTrans" cxnId="{2D33DA9F-CA53-4CA0-A5F2-73A898AB03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B52E34-D700-4F97-8F36-FEF15847117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函数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476FBD-4837-4DBF-91C2-64945C33E190}" type="parTrans" cxnId="{13553040-FE9F-41F0-B22B-35AEEA47A05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17EE02-A553-41EA-9B14-8DE0BA8C3A74}" type="sibTrans" cxnId="{13553040-FE9F-41F0-B22B-35AEEA47A05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FF0082-2439-4AB6-9390-E421A7712F9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变量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1AB357-2996-4B58-B56B-53636358538E}" type="parTrans" cxnId="{446E7358-47C1-4D4E-90EA-CA70FB611E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1A0504-8AF8-4BDB-A78E-5ACC66213EB5}" type="sibTrans" cxnId="{446E7358-47C1-4D4E-90EA-CA70FB611E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22DE0F-258B-41BF-ACA7-CACA45A30240}" type="pres">
      <dgm:prSet presAssocID="{E0B30BA7-CD67-44DA-AB4C-3AFEF94DCD0D}" presName="compositeShape" presStyleCnt="0">
        <dgm:presLayoutVars>
          <dgm:chMax val="7"/>
          <dgm:dir/>
          <dgm:resizeHandles val="exact"/>
        </dgm:presLayoutVars>
      </dgm:prSet>
      <dgm:spPr/>
    </dgm:pt>
    <dgm:pt modelId="{6EB86E89-199F-4396-A05C-BF84AB733BA5}" type="pres">
      <dgm:prSet presAssocID="{E0B30BA7-CD67-44DA-AB4C-3AFEF94DCD0D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243BC7E6-A682-41A9-A50B-578FBFD27827}" type="pres">
      <dgm:prSet presAssocID="{E0B30BA7-CD67-44DA-AB4C-3AFEF94DCD0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1DDF88-3CF5-4A5E-9495-71D1BE38EEB3}" type="pres">
      <dgm:prSet presAssocID="{E0B30BA7-CD67-44DA-AB4C-3AFEF94DCD0D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97B98CD1-41B4-4CA0-8D05-7B34FBCFE17B}" type="pres">
      <dgm:prSet presAssocID="{E0B30BA7-CD67-44DA-AB4C-3AFEF94DCD0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E9F5A4-4B2F-4750-BB1D-0192E9296754}" type="pres">
      <dgm:prSet presAssocID="{E0B30BA7-CD67-44DA-AB4C-3AFEF94DCD0D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F5254774-0FD2-4496-84AD-AFE29A0C474D}" type="pres">
      <dgm:prSet presAssocID="{E0B30BA7-CD67-44DA-AB4C-3AFEF94DCD0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B996DF4-0403-4326-8259-38A145CF0999}" type="presOf" srcId="{9DB52E34-D700-4F97-8F36-FEF158471171}" destId="{F81DDF88-3CF5-4A5E-9495-71D1BE38EEB3}" srcOrd="0" destOrd="0" presId="urn:microsoft.com/office/officeart/2005/8/layout/chart3"/>
    <dgm:cxn modelId="{446E7358-47C1-4D4E-90EA-CA70FB611E41}" srcId="{E0B30BA7-CD67-44DA-AB4C-3AFEF94DCD0D}" destId="{C5FF0082-2439-4AB6-9390-E421A7712F91}" srcOrd="2" destOrd="0" parTransId="{181AB357-2996-4B58-B56B-53636358538E}" sibTransId="{251A0504-8AF8-4BDB-A78E-5ACC66213EB5}"/>
    <dgm:cxn modelId="{E583916B-90C9-4697-AEC4-996568C8D073}" type="presOf" srcId="{6CF74061-C639-4CE8-BBE9-F21B0E069B71}" destId="{243BC7E6-A682-41A9-A50B-578FBFD27827}" srcOrd="1" destOrd="0" presId="urn:microsoft.com/office/officeart/2005/8/layout/chart3"/>
    <dgm:cxn modelId="{44F522A8-C571-4CA7-9ABD-20A3819FFD37}" type="presOf" srcId="{C5FF0082-2439-4AB6-9390-E421A7712F91}" destId="{E0E9F5A4-4B2F-4750-BB1D-0192E9296754}" srcOrd="0" destOrd="0" presId="urn:microsoft.com/office/officeart/2005/8/layout/chart3"/>
    <dgm:cxn modelId="{FB72F1FD-5B8E-4C92-BE66-A69FF3CC2526}" type="presOf" srcId="{C5FF0082-2439-4AB6-9390-E421A7712F91}" destId="{F5254774-0FD2-4496-84AD-AFE29A0C474D}" srcOrd="1" destOrd="0" presId="urn:microsoft.com/office/officeart/2005/8/layout/chart3"/>
    <dgm:cxn modelId="{13553040-FE9F-41F0-B22B-35AEEA47A052}" srcId="{E0B30BA7-CD67-44DA-AB4C-3AFEF94DCD0D}" destId="{9DB52E34-D700-4F97-8F36-FEF158471171}" srcOrd="1" destOrd="0" parTransId="{67476FBD-4837-4DBF-91C2-64945C33E190}" sibTransId="{4217EE02-A553-41EA-9B14-8DE0BA8C3A74}"/>
    <dgm:cxn modelId="{1EAED3FB-0269-483A-A972-C6E6C0D80B29}" type="presOf" srcId="{E0B30BA7-CD67-44DA-AB4C-3AFEF94DCD0D}" destId="{7622DE0F-258B-41BF-ACA7-CACA45A30240}" srcOrd="0" destOrd="0" presId="urn:microsoft.com/office/officeart/2005/8/layout/chart3"/>
    <dgm:cxn modelId="{8EA971CE-6F9A-4375-BA93-AB90A7D40C06}" type="presOf" srcId="{9DB52E34-D700-4F97-8F36-FEF158471171}" destId="{97B98CD1-41B4-4CA0-8D05-7B34FBCFE17B}" srcOrd="1" destOrd="0" presId="urn:microsoft.com/office/officeart/2005/8/layout/chart3"/>
    <dgm:cxn modelId="{2D33DA9F-CA53-4CA0-A5F2-73A898AB03A7}" srcId="{E0B30BA7-CD67-44DA-AB4C-3AFEF94DCD0D}" destId="{6CF74061-C639-4CE8-BBE9-F21B0E069B71}" srcOrd="0" destOrd="0" parTransId="{047DDC0F-9248-4E06-A72A-3402F257A006}" sibTransId="{AED9028B-028E-4730-A89D-437E4E96585D}"/>
    <dgm:cxn modelId="{8290E20B-05A9-4A94-8BD1-D22D9B6C8275}" type="presOf" srcId="{6CF74061-C639-4CE8-BBE9-F21B0E069B71}" destId="{6EB86E89-199F-4396-A05C-BF84AB733BA5}" srcOrd="0" destOrd="0" presId="urn:microsoft.com/office/officeart/2005/8/layout/chart3"/>
    <dgm:cxn modelId="{59110A15-4FBC-4909-9274-32C7FF663C38}" type="presParOf" srcId="{7622DE0F-258B-41BF-ACA7-CACA45A30240}" destId="{6EB86E89-199F-4396-A05C-BF84AB733BA5}" srcOrd="0" destOrd="0" presId="urn:microsoft.com/office/officeart/2005/8/layout/chart3"/>
    <dgm:cxn modelId="{31A42901-BCF6-43D7-876D-D3EF4E252886}" type="presParOf" srcId="{7622DE0F-258B-41BF-ACA7-CACA45A30240}" destId="{243BC7E6-A682-41A9-A50B-578FBFD27827}" srcOrd="1" destOrd="0" presId="urn:microsoft.com/office/officeart/2005/8/layout/chart3"/>
    <dgm:cxn modelId="{00A0244D-DA74-4EE7-8ED5-31A5B4858CC0}" type="presParOf" srcId="{7622DE0F-258B-41BF-ACA7-CACA45A30240}" destId="{F81DDF88-3CF5-4A5E-9495-71D1BE38EEB3}" srcOrd="2" destOrd="0" presId="urn:microsoft.com/office/officeart/2005/8/layout/chart3"/>
    <dgm:cxn modelId="{707AA7B6-C7E4-4999-BF82-79233075507E}" type="presParOf" srcId="{7622DE0F-258B-41BF-ACA7-CACA45A30240}" destId="{97B98CD1-41B4-4CA0-8D05-7B34FBCFE17B}" srcOrd="3" destOrd="0" presId="urn:microsoft.com/office/officeart/2005/8/layout/chart3"/>
    <dgm:cxn modelId="{8BF2352C-20AB-4752-BB5D-E9CB8085A22F}" type="presParOf" srcId="{7622DE0F-258B-41BF-ACA7-CACA45A30240}" destId="{E0E9F5A4-4B2F-4750-BB1D-0192E9296754}" srcOrd="4" destOrd="0" presId="urn:microsoft.com/office/officeart/2005/8/layout/chart3"/>
    <dgm:cxn modelId="{FCD1062E-6D59-4131-96EC-6761D8A6F06A}" type="presParOf" srcId="{7622DE0F-258B-41BF-ACA7-CACA45A30240}" destId="{F5254774-0FD2-4496-84AD-AFE29A0C474D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AB41F-2D54-4507-B1D8-843B8D723A3E}" type="doc">
      <dgm:prSet loTypeId="urn:microsoft.com/office/officeart/2009/3/layout/StepUp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11D1F273-F65C-4E6E-BF9A-70DE01310410}">
      <dgm:prSet/>
      <dgm:spPr/>
      <dgm:t>
        <a:bodyPr/>
        <a:lstStyle/>
        <a:p>
          <a:pPr rtl="0"/>
          <a:r>
            <a:rPr lang="zh-CN" b="1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功能正常</a:t>
          </a:r>
          <a:r>
            <a:rPr lang="zh-CN" altLang="en-US" b="1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，测试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815206-38D6-4484-A8AC-A6F2057D3FC5}" type="parTrans" cxnId="{95B02BEA-168A-4354-BDCC-1DB6C443F1E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12DD67-E020-4574-9117-D59A4793B9C3}" type="sibTrans" cxnId="{95B02BEA-168A-4354-BDCC-1DB6C443F1E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130702-9504-4C34-BF2B-137FFEB85E15}">
      <dgm:prSet/>
      <dgm:spPr/>
      <dgm:t>
        <a:bodyPr/>
        <a:lstStyle/>
        <a:p>
          <a:pPr rtl="0"/>
          <a:r>
            <a:rPr lang="zh-CN" b="1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代码规范</a:t>
          </a:r>
          <a:r>
            <a:rPr lang="zh-CN" altLang="en-US" b="1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自查</a:t>
          </a:r>
          <a:r>
            <a:rPr lang="zh-CN" b="1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zh-CN" altLang="en-US" b="1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重构，</a:t>
          </a:r>
          <a:r>
            <a:rPr lang="zh-CN" b="1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183EC4-1BA8-4B7C-8DFF-8F5A3F3EB627}" type="parTrans" cxnId="{086A2921-25DD-4F50-A072-18A5AE48AFC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786E08-F03B-42FE-A45C-A38DEABA849E}" type="sibTrans" cxnId="{086A2921-25DD-4F50-A072-18A5AE48AFC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E8B931-7DC3-4C1B-B425-C712A7339595}">
      <dgm:prSet/>
      <dgm:spPr/>
      <dgm:t>
        <a:bodyPr/>
        <a:lstStyle/>
        <a:p>
          <a:pPr rtl="0"/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团队内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Review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，提交</a:t>
          </a:r>
          <a:endParaRPr lang="zh-CN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21EEB4-490E-403C-893E-04BC2C7E857C}" type="parTrans" cxnId="{EA1A4B5C-6BC9-440F-833C-76ED5971D0D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D3520E-0E69-4D65-AE4F-DC34B3ED10A6}" type="sibTrans" cxnId="{EA1A4B5C-6BC9-440F-833C-76ED5971D0D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918FDD-CF93-475B-ADFF-EBCA154F36D8}">
      <dgm:prSet/>
      <dgm:spPr/>
      <dgm:t>
        <a:bodyPr/>
        <a:lstStyle/>
        <a:p>
          <a:pPr rtl="0"/>
          <a:r>
            <a:rPr lang="zh-CN" b="1" i="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代码找茬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CD57E7-6E91-4D20-BE88-F831D983D825}" type="parTrans" cxnId="{4C68180D-02E5-4525-AC9B-25613C5A86F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48F7C5-51EE-44DE-9959-22F1107B2748}" type="sibTrans" cxnId="{4C68180D-02E5-4525-AC9B-25613C5A86F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FFFF41-D7BB-40D9-91D8-D0636B5A4CC0}" type="pres">
      <dgm:prSet presAssocID="{7B8AB41F-2D54-4507-B1D8-843B8D723A3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98188D83-C0B1-4E54-9AAE-92BB029C31A7}" type="pres">
      <dgm:prSet presAssocID="{11D1F273-F65C-4E6E-BF9A-70DE01310410}" presName="composite" presStyleCnt="0"/>
      <dgm:spPr/>
    </dgm:pt>
    <dgm:pt modelId="{DFC8FC06-7069-482B-AEE9-6777EA8D22A0}" type="pres">
      <dgm:prSet presAssocID="{11D1F273-F65C-4E6E-BF9A-70DE01310410}" presName="LShape" presStyleLbl="alignNode1" presStyleIdx="0" presStyleCnt="7"/>
      <dgm:spPr/>
    </dgm:pt>
    <dgm:pt modelId="{8D56BBC7-E789-4557-93F9-86C65B93D913}" type="pres">
      <dgm:prSet presAssocID="{11D1F273-F65C-4E6E-BF9A-70DE01310410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8089D0-3F41-4EC4-BA3B-5B0CD7A988A1}" type="pres">
      <dgm:prSet presAssocID="{11D1F273-F65C-4E6E-BF9A-70DE01310410}" presName="Triangle" presStyleLbl="alignNode1" presStyleIdx="1" presStyleCnt="7"/>
      <dgm:spPr/>
    </dgm:pt>
    <dgm:pt modelId="{19A47395-3940-469D-BD12-F6371FEE0AFE}" type="pres">
      <dgm:prSet presAssocID="{1312DD67-E020-4574-9117-D59A4793B9C3}" presName="sibTrans" presStyleCnt="0"/>
      <dgm:spPr/>
    </dgm:pt>
    <dgm:pt modelId="{E0F8B7D2-E08F-493C-A1B0-A215221ED365}" type="pres">
      <dgm:prSet presAssocID="{1312DD67-E020-4574-9117-D59A4793B9C3}" presName="space" presStyleCnt="0"/>
      <dgm:spPr/>
    </dgm:pt>
    <dgm:pt modelId="{4C1B908E-C548-40F5-B61F-22194C2458F3}" type="pres">
      <dgm:prSet presAssocID="{D8130702-9504-4C34-BF2B-137FFEB85E15}" presName="composite" presStyleCnt="0"/>
      <dgm:spPr/>
    </dgm:pt>
    <dgm:pt modelId="{0B640DA6-374B-46AE-BE0B-CC6B623D3367}" type="pres">
      <dgm:prSet presAssocID="{D8130702-9504-4C34-BF2B-137FFEB85E15}" presName="LShape" presStyleLbl="alignNode1" presStyleIdx="2" presStyleCnt="7"/>
      <dgm:spPr/>
    </dgm:pt>
    <dgm:pt modelId="{16FF2B50-8469-4DFD-9517-34F53A7CE6FD}" type="pres">
      <dgm:prSet presAssocID="{D8130702-9504-4C34-BF2B-137FFEB85E15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F8E58-034A-440D-9751-742AA2ADB9FF}" type="pres">
      <dgm:prSet presAssocID="{D8130702-9504-4C34-BF2B-137FFEB85E15}" presName="Triangle" presStyleLbl="alignNode1" presStyleIdx="3" presStyleCnt="7"/>
      <dgm:spPr/>
    </dgm:pt>
    <dgm:pt modelId="{5F8A81E2-2BB4-4C73-ACCE-E8AFA028BEB1}" type="pres">
      <dgm:prSet presAssocID="{A8786E08-F03B-42FE-A45C-A38DEABA849E}" presName="sibTrans" presStyleCnt="0"/>
      <dgm:spPr/>
    </dgm:pt>
    <dgm:pt modelId="{A00E6A8F-8734-4B58-80F0-41D0FC8881BF}" type="pres">
      <dgm:prSet presAssocID="{A8786E08-F03B-42FE-A45C-A38DEABA849E}" presName="space" presStyleCnt="0"/>
      <dgm:spPr/>
    </dgm:pt>
    <dgm:pt modelId="{EC9C781A-A506-41B2-9659-7B3CBA405EA8}" type="pres">
      <dgm:prSet presAssocID="{B5E8B931-7DC3-4C1B-B425-C712A7339595}" presName="composite" presStyleCnt="0"/>
      <dgm:spPr/>
    </dgm:pt>
    <dgm:pt modelId="{FE5FCF61-CEE4-4062-AD73-60CB4E0F0D71}" type="pres">
      <dgm:prSet presAssocID="{B5E8B931-7DC3-4C1B-B425-C712A7339595}" presName="LShape" presStyleLbl="alignNode1" presStyleIdx="4" presStyleCnt="7"/>
      <dgm:spPr/>
    </dgm:pt>
    <dgm:pt modelId="{CEC8C1AF-30C8-4172-AB68-615BA27134E2}" type="pres">
      <dgm:prSet presAssocID="{B5E8B931-7DC3-4C1B-B425-C712A7339595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1C2405-1EB5-4ED4-8FFF-4DBCC812099C}" type="pres">
      <dgm:prSet presAssocID="{B5E8B931-7DC3-4C1B-B425-C712A7339595}" presName="Triangle" presStyleLbl="alignNode1" presStyleIdx="5" presStyleCnt="7"/>
      <dgm:spPr/>
    </dgm:pt>
    <dgm:pt modelId="{1C905B5F-40C4-4B17-BAA8-37E64DBF107F}" type="pres">
      <dgm:prSet presAssocID="{DED3520E-0E69-4D65-AE4F-DC34B3ED10A6}" presName="sibTrans" presStyleCnt="0"/>
      <dgm:spPr/>
    </dgm:pt>
    <dgm:pt modelId="{B1C8BAC8-D4ED-4144-AEC3-D753914FA95F}" type="pres">
      <dgm:prSet presAssocID="{DED3520E-0E69-4D65-AE4F-DC34B3ED10A6}" presName="space" presStyleCnt="0"/>
      <dgm:spPr/>
    </dgm:pt>
    <dgm:pt modelId="{CAAFF16A-7738-4EAD-A6E6-328D7D73B548}" type="pres">
      <dgm:prSet presAssocID="{2C918FDD-CF93-475B-ADFF-EBCA154F36D8}" presName="composite" presStyleCnt="0"/>
      <dgm:spPr/>
    </dgm:pt>
    <dgm:pt modelId="{BBED73B7-2729-454E-A08D-EDA05563028D}" type="pres">
      <dgm:prSet presAssocID="{2C918FDD-CF93-475B-ADFF-EBCA154F36D8}" presName="LShape" presStyleLbl="alignNode1" presStyleIdx="6" presStyleCnt="7"/>
      <dgm:spPr/>
    </dgm:pt>
    <dgm:pt modelId="{311C3BA8-2914-43D1-A440-B7BF11A2AA1B}" type="pres">
      <dgm:prSet presAssocID="{2C918FDD-CF93-475B-ADFF-EBCA154F36D8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5B02BEA-168A-4354-BDCC-1DB6C443F1E6}" srcId="{7B8AB41F-2D54-4507-B1D8-843B8D723A3E}" destId="{11D1F273-F65C-4E6E-BF9A-70DE01310410}" srcOrd="0" destOrd="0" parTransId="{48815206-38D6-4484-A8AC-A6F2057D3FC5}" sibTransId="{1312DD67-E020-4574-9117-D59A4793B9C3}"/>
    <dgm:cxn modelId="{65DAC1F2-5B52-481C-AB96-5E53C81469A5}" type="presOf" srcId="{D8130702-9504-4C34-BF2B-137FFEB85E15}" destId="{16FF2B50-8469-4DFD-9517-34F53A7CE6FD}" srcOrd="0" destOrd="0" presId="urn:microsoft.com/office/officeart/2009/3/layout/StepUpProcess"/>
    <dgm:cxn modelId="{7803C1B4-D678-4255-8F08-7868D40DFFA7}" type="presOf" srcId="{7B8AB41F-2D54-4507-B1D8-843B8D723A3E}" destId="{2AFFFF41-D7BB-40D9-91D8-D0636B5A4CC0}" srcOrd="0" destOrd="0" presId="urn:microsoft.com/office/officeart/2009/3/layout/StepUpProcess"/>
    <dgm:cxn modelId="{086A2921-25DD-4F50-A072-18A5AE48AFC5}" srcId="{7B8AB41F-2D54-4507-B1D8-843B8D723A3E}" destId="{D8130702-9504-4C34-BF2B-137FFEB85E15}" srcOrd="1" destOrd="0" parTransId="{EE183EC4-1BA8-4B7C-8DFF-8F5A3F3EB627}" sibTransId="{A8786E08-F03B-42FE-A45C-A38DEABA849E}"/>
    <dgm:cxn modelId="{B8E961F0-C90C-49A3-9383-124045812E55}" type="presOf" srcId="{B5E8B931-7DC3-4C1B-B425-C712A7339595}" destId="{CEC8C1AF-30C8-4172-AB68-615BA27134E2}" srcOrd="0" destOrd="0" presId="urn:microsoft.com/office/officeart/2009/3/layout/StepUpProcess"/>
    <dgm:cxn modelId="{EA1A4B5C-6BC9-440F-833C-76ED5971D0DB}" srcId="{7B8AB41F-2D54-4507-B1D8-843B8D723A3E}" destId="{B5E8B931-7DC3-4C1B-B425-C712A7339595}" srcOrd="2" destOrd="0" parTransId="{C421EEB4-490E-403C-893E-04BC2C7E857C}" sibTransId="{DED3520E-0E69-4D65-AE4F-DC34B3ED10A6}"/>
    <dgm:cxn modelId="{4C68180D-02E5-4525-AC9B-25613C5A86FD}" srcId="{7B8AB41F-2D54-4507-B1D8-843B8D723A3E}" destId="{2C918FDD-CF93-475B-ADFF-EBCA154F36D8}" srcOrd="3" destOrd="0" parTransId="{BACD57E7-6E91-4D20-BE88-F831D983D825}" sibTransId="{CC48F7C5-51EE-44DE-9959-22F1107B2748}"/>
    <dgm:cxn modelId="{3DD87A1E-7C19-4BFA-A7F0-8DE9844C4E3C}" type="presOf" srcId="{2C918FDD-CF93-475B-ADFF-EBCA154F36D8}" destId="{311C3BA8-2914-43D1-A440-B7BF11A2AA1B}" srcOrd="0" destOrd="0" presId="urn:microsoft.com/office/officeart/2009/3/layout/StepUpProcess"/>
    <dgm:cxn modelId="{D787915A-FC6C-41D9-A3D7-A9C9BDE94C73}" type="presOf" srcId="{11D1F273-F65C-4E6E-BF9A-70DE01310410}" destId="{8D56BBC7-E789-4557-93F9-86C65B93D913}" srcOrd="0" destOrd="0" presId="urn:microsoft.com/office/officeart/2009/3/layout/StepUpProcess"/>
    <dgm:cxn modelId="{27FCFDFC-6988-4D8E-8C01-9DFA2EA3AEC8}" type="presParOf" srcId="{2AFFFF41-D7BB-40D9-91D8-D0636B5A4CC0}" destId="{98188D83-C0B1-4E54-9AAE-92BB029C31A7}" srcOrd="0" destOrd="0" presId="urn:microsoft.com/office/officeart/2009/3/layout/StepUpProcess"/>
    <dgm:cxn modelId="{2B37A926-7976-48D3-B65B-608D23075359}" type="presParOf" srcId="{98188D83-C0B1-4E54-9AAE-92BB029C31A7}" destId="{DFC8FC06-7069-482B-AEE9-6777EA8D22A0}" srcOrd="0" destOrd="0" presId="urn:microsoft.com/office/officeart/2009/3/layout/StepUpProcess"/>
    <dgm:cxn modelId="{F2EB8281-4E62-46FA-AEB2-3C221190F1F7}" type="presParOf" srcId="{98188D83-C0B1-4E54-9AAE-92BB029C31A7}" destId="{8D56BBC7-E789-4557-93F9-86C65B93D913}" srcOrd="1" destOrd="0" presId="urn:microsoft.com/office/officeart/2009/3/layout/StepUpProcess"/>
    <dgm:cxn modelId="{4712C73E-7D48-4223-BECC-C976FC607526}" type="presParOf" srcId="{98188D83-C0B1-4E54-9AAE-92BB029C31A7}" destId="{508089D0-3F41-4EC4-BA3B-5B0CD7A988A1}" srcOrd="2" destOrd="0" presId="urn:microsoft.com/office/officeart/2009/3/layout/StepUpProcess"/>
    <dgm:cxn modelId="{8AC9AE8A-8CEB-432C-8315-20DAA94F9097}" type="presParOf" srcId="{2AFFFF41-D7BB-40D9-91D8-D0636B5A4CC0}" destId="{19A47395-3940-469D-BD12-F6371FEE0AFE}" srcOrd="1" destOrd="0" presId="urn:microsoft.com/office/officeart/2009/3/layout/StepUpProcess"/>
    <dgm:cxn modelId="{C5ADB7B4-481D-4890-8BD7-CBB97697855F}" type="presParOf" srcId="{19A47395-3940-469D-BD12-F6371FEE0AFE}" destId="{E0F8B7D2-E08F-493C-A1B0-A215221ED365}" srcOrd="0" destOrd="0" presId="urn:microsoft.com/office/officeart/2009/3/layout/StepUpProcess"/>
    <dgm:cxn modelId="{5F30CE79-39F1-4F0C-8792-B66BE8669E4F}" type="presParOf" srcId="{2AFFFF41-D7BB-40D9-91D8-D0636B5A4CC0}" destId="{4C1B908E-C548-40F5-B61F-22194C2458F3}" srcOrd="2" destOrd="0" presId="urn:microsoft.com/office/officeart/2009/3/layout/StepUpProcess"/>
    <dgm:cxn modelId="{898AD3DB-E078-4254-9493-59378FE28538}" type="presParOf" srcId="{4C1B908E-C548-40F5-B61F-22194C2458F3}" destId="{0B640DA6-374B-46AE-BE0B-CC6B623D3367}" srcOrd="0" destOrd="0" presId="urn:microsoft.com/office/officeart/2009/3/layout/StepUpProcess"/>
    <dgm:cxn modelId="{419D21C4-3C70-4689-8E7C-7C46D25A854E}" type="presParOf" srcId="{4C1B908E-C548-40F5-B61F-22194C2458F3}" destId="{16FF2B50-8469-4DFD-9517-34F53A7CE6FD}" srcOrd="1" destOrd="0" presId="urn:microsoft.com/office/officeart/2009/3/layout/StepUpProcess"/>
    <dgm:cxn modelId="{1B841CB8-619F-4A40-BAB6-5ACCEECBED10}" type="presParOf" srcId="{4C1B908E-C548-40F5-B61F-22194C2458F3}" destId="{D61F8E58-034A-440D-9751-742AA2ADB9FF}" srcOrd="2" destOrd="0" presId="urn:microsoft.com/office/officeart/2009/3/layout/StepUpProcess"/>
    <dgm:cxn modelId="{2275F9D7-09C0-4C5B-B280-B5A928774E60}" type="presParOf" srcId="{2AFFFF41-D7BB-40D9-91D8-D0636B5A4CC0}" destId="{5F8A81E2-2BB4-4C73-ACCE-E8AFA028BEB1}" srcOrd="3" destOrd="0" presId="urn:microsoft.com/office/officeart/2009/3/layout/StepUpProcess"/>
    <dgm:cxn modelId="{757BA233-2DBF-4A65-8159-D1BFD52CA96A}" type="presParOf" srcId="{5F8A81E2-2BB4-4C73-ACCE-E8AFA028BEB1}" destId="{A00E6A8F-8734-4B58-80F0-41D0FC8881BF}" srcOrd="0" destOrd="0" presId="urn:microsoft.com/office/officeart/2009/3/layout/StepUpProcess"/>
    <dgm:cxn modelId="{9C80BDA1-C6D6-457C-BFE4-D31D6AE7C157}" type="presParOf" srcId="{2AFFFF41-D7BB-40D9-91D8-D0636B5A4CC0}" destId="{EC9C781A-A506-41B2-9659-7B3CBA405EA8}" srcOrd="4" destOrd="0" presId="urn:microsoft.com/office/officeart/2009/3/layout/StepUpProcess"/>
    <dgm:cxn modelId="{4B623C15-47A2-42DE-A76B-47FEF80FBFB8}" type="presParOf" srcId="{EC9C781A-A506-41B2-9659-7B3CBA405EA8}" destId="{FE5FCF61-CEE4-4062-AD73-60CB4E0F0D71}" srcOrd="0" destOrd="0" presId="urn:microsoft.com/office/officeart/2009/3/layout/StepUpProcess"/>
    <dgm:cxn modelId="{2A6EC0B4-A6CC-4C28-B57B-53A9B98A6DF1}" type="presParOf" srcId="{EC9C781A-A506-41B2-9659-7B3CBA405EA8}" destId="{CEC8C1AF-30C8-4172-AB68-615BA27134E2}" srcOrd="1" destOrd="0" presId="urn:microsoft.com/office/officeart/2009/3/layout/StepUpProcess"/>
    <dgm:cxn modelId="{1CC072FD-238E-44DD-B7DE-0774CFDC9AF8}" type="presParOf" srcId="{EC9C781A-A506-41B2-9659-7B3CBA405EA8}" destId="{061C2405-1EB5-4ED4-8FFF-4DBCC812099C}" srcOrd="2" destOrd="0" presId="urn:microsoft.com/office/officeart/2009/3/layout/StepUpProcess"/>
    <dgm:cxn modelId="{90361B29-7908-4371-9114-A34E1A62AE23}" type="presParOf" srcId="{2AFFFF41-D7BB-40D9-91D8-D0636B5A4CC0}" destId="{1C905B5F-40C4-4B17-BAA8-37E64DBF107F}" srcOrd="5" destOrd="0" presId="urn:microsoft.com/office/officeart/2009/3/layout/StepUpProcess"/>
    <dgm:cxn modelId="{B51A0D56-FC8A-4086-AC45-448B5CB12599}" type="presParOf" srcId="{1C905B5F-40C4-4B17-BAA8-37E64DBF107F}" destId="{B1C8BAC8-D4ED-4144-AEC3-D753914FA95F}" srcOrd="0" destOrd="0" presId="urn:microsoft.com/office/officeart/2009/3/layout/StepUpProcess"/>
    <dgm:cxn modelId="{EF79490E-AE6F-4A9C-ABF5-D35976BC69CB}" type="presParOf" srcId="{2AFFFF41-D7BB-40D9-91D8-D0636B5A4CC0}" destId="{CAAFF16A-7738-4EAD-A6E6-328D7D73B548}" srcOrd="6" destOrd="0" presId="urn:microsoft.com/office/officeart/2009/3/layout/StepUpProcess"/>
    <dgm:cxn modelId="{09084917-DD1B-47D4-99CE-B962DF97E92D}" type="presParOf" srcId="{CAAFF16A-7738-4EAD-A6E6-328D7D73B548}" destId="{BBED73B7-2729-454E-A08D-EDA05563028D}" srcOrd="0" destOrd="0" presId="urn:microsoft.com/office/officeart/2009/3/layout/StepUpProcess"/>
    <dgm:cxn modelId="{94109435-4195-429E-AA39-3B27C319017C}" type="presParOf" srcId="{CAAFF16A-7738-4EAD-A6E6-328D7D73B548}" destId="{311C3BA8-2914-43D1-A440-B7BF11A2AA1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7BC53-51D1-4611-848F-3F2B2D2E85AF}">
      <dsp:nvSpPr>
        <dsp:cNvPr id="0" name=""/>
        <dsp:cNvSpPr/>
      </dsp:nvSpPr>
      <dsp:spPr>
        <a:xfrm>
          <a:off x="-7187887" y="-1098696"/>
          <a:ext cx="8553768" cy="8553768"/>
        </a:xfrm>
        <a:prstGeom prst="blockArc">
          <a:avLst>
            <a:gd name="adj1" fmla="val 18900000"/>
            <a:gd name="adj2" fmla="val 2700000"/>
            <a:gd name="adj3" fmla="val 253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98AE9-B9AE-4276-8B25-4A43D342CE35}">
      <dsp:nvSpPr>
        <dsp:cNvPr id="0" name=""/>
        <dsp:cNvSpPr/>
      </dsp:nvSpPr>
      <dsp:spPr>
        <a:xfrm>
          <a:off x="596367" y="397146"/>
          <a:ext cx="7304333" cy="7948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0" i="0" kern="120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好代码</a:t>
          </a:r>
          <a:endParaRPr lang="zh-CN" sz="3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6367" y="397146"/>
        <a:ext cx="7304333" cy="794801"/>
      </dsp:txXfrm>
    </dsp:sp>
    <dsp:sp modelId="{C5D0E24C-70E2-4682-8F4A-391B7DA5FDD2}">
      <dsp:nvSpPr>
        <dsp:cNvPr id="0" name=""/>
        <dsp:cNvSpPr/>
      </dsp:nvSpPr>
      <dsp:spPr>
        <a:xfrm>
          <a:off x="99616" y="297796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84151-6FBB-4DE1-85A2-6B6D888A5210}">
      <dsp:nvSpPr>
        <dsp:cNvPr id="0" name=""/>
        <dsp:cNvSpPr/>
      </dsp:nvSpPr>
      <dsp:spPr>
        <a:xfrm>
          <a:off x="1165898" y="1588966"/>
          <a:ext cx="6734802" cy="794801"/>
        </a:xfrm>
        <a:prstGeom prst="rect">
          <a:avLst/>
        </a:prstGeom>
        <a:solidFill>
          <a:schemeClr val="accent3">
            <a:hueOff val="608455"/>
            <a:satOff val="3582"/>
            <a:lumOff val="-2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通用原则</a:t>
          </a:r>
          <a:endParaRPr lang="zh-CN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65898" y="1588966"/>
        <a:ext cx="6734802" cy="794801"/>
      </dsp:txXfrm>
    </dsp:sp>
    <dsp:sp modelId="{D7A44E1A-31F7-4964-8FBB-A245BFEB3846}">
      <dsp:nvSpPr>
        <dsp:cNvPr id="0" name=""/>
        <dsp:cNvSpPr/>
      </dsp:nvSpPr>
      <dsp:spPr>
        <a:xfrm>
          <a:off x="669148" y="1489616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608455"/>
              <a:satOff val="3582"/>
              <a:lumOff val="-2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8C088-233F-4197-87F9-7A884EA42DBA}">
      <dsp:nvSpPr>
        <dsp:cNvPr id="0" name=""/>
        <dsp:cNvSpPr/>
      </dsp:nvSpPr>
      <dsp:spPr>
        <a:xfrm>
          <a:off x="1340699" y="2780786"/>
          <a:ext cx="6560001" cy="794801"/>
        </a:xfrm>
        <a:prstGeom prst="rect">
          <a:avLst/>
        </a:prstGeom>
        <a:solidFill>
          <a:schemeClr val="accent3">
            <a:hueOff val="1216909"/>
            <a:satOff val="7163"/>
            <a:lumOff val="-42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</a:t>
          </a:r>
          <a:r>
            <a:rPr lang="zh-CN" sz="31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三要素</a:t>
          </a:r>
          <a:endParaRPr lang="zh-CN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40699" y="2780786"/>
        <a:ext cx="6560001" cy="794801"/>
      </dsp:txXfrm>
    </dsp:sp>
    <dsp:sp modelId="{97D99156-C023-4E3F-A3CC-AED8D0785EB4}">
      <dsp:nvSpPr>
        <dsp:cNvPr id="0" name=""/>
        <dsp:cNvSpPr/>
      </dsp:nvSpPr>
      <dsp:spPr>
        <a:xfrm>
          <a:off x="843948" y="2681436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216909"/>
              <a:satOff val="7163"/>
              <a:lumOff val="-4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516C9-0B4C-4AAD-9A0E-BE2C17564666}">
      <dsp:nvSpPr>
        <dsp:cNvPr id="0" name=""/>
        <dsp:cNvSpPr/>
      </dsp:nvSpPr>
      <dsp:spPr>
        <a:xfrm>
          <a:off x="1165898" y="3972607"/>
          <a:ext cx="6734802" cy="794801"/>
        </a:xfrm>
        <a:prstGeom prst="rect">
          <a:avLst/>
        </a:prstGeom>
        <a:solidFill>
          <a:schemeClr val="accent3">
            <a:hueOff val="1825364"/>
            <a:satOff val="10745"/>
            <a:lumOff val="-6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设计的动态性</a:t>
          </a:r>
          <a:endParaRPr lang="zh-CN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65898" y="3972607"/>
        <a:ext cx="6734802" cy="794801"/>
      </dsp:txXfrm>
    </dsp:sp>
    <dsp:sp modelId="{9A6A4C19-85CA-45DE-91DD-1BD1477CFE47}">
      <dsp:nvSpPr>
        <dsp:cNvPr id="0" name=""/>
        <dsp:cNvSpPr/>
      </dsp:nvSpPr>
      <dsp:spPr>
        <a:xfrm>
          <a:off x="669148" y="3873257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825364"/>
              <a:satOff val="10745"/>
              <a:lumOff val="-63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C6C2-8D7F-44F9-B755-EF26FC72502A}">
      <dsp:nvSpPr>
        <dsp:cNvPr id="0" name=""/>
        <dsp:cNvSpPr/>
      </dsp:nvSpPr>
      <dsp:spPr>
        <a:xfrm>
          <a:off x="596367" y="5164427"/>
          <a:ext cx="7304333" cy="794801"/>
        </a:xfrm>
        <a:prstGeom prst="rect">
          <a:avLst/>
        </a:prstGeom>
        <a:solidFill>
          <a:schemeClr val="accent3">
            <a:hueOff val="2433819"/>
            <a:satOff val="14327"/>
            <a:lumOff val="-84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</a:t>
          </a:r>
          <a:r>
            <a:rPr lang="zh-CN" altLang="en-US" sz="31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提交</a:t>
          </a:r>
          <a:r>
            <a:rPr lang="zh-CN" sz="31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规范</a:t>
          </a:r>
          <a:endParaRPr lang="zh-CN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6367" y="5164427"/>
        <a:ext cx="7304333" cy="794801"/>
      </dsp:txXfrm>
    </dsp:sp>
    <dsp:sp modelId="{9CB6F307-E6F8-4E4D-AC51-528013F4FC15}">
      <dsp:nvSpPr>
        <dsp:cNvPr id="0" name=""/>
        <dsp:cNvSpPr/>
      </dsp:nvSpPr>
      <dsp:spPr>
        <a:xfrm>
          <a:off x="99616" y="5065077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433819"/>
              <a:satOff val="14327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405E3-A7B8-45D7-8033-13916C86F849}">
      <dsp:nvSpPr>
        <dsp:cNvPr id="0" name=""/>
        <dsp:cNvSpPr/>
      </dsp:nvSpPr>
      <dsp:spPr>
        <a:xfrm>
          <a:off x="5663296" y="63563"/>
          <a:ext cx="3305315" cy="330531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5200" b="0" i="0" kern="120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简单</a:t>
          </a:r>
          <a:endParaRPr lang="zh-CN" sz="5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044679" y="508509"/>
        <a:ext cx="2542550" cy="1048801"/>
      </dsp:txXfrm>
    </dsp:sp>
    <dsp:sp modelId="{9986D29F-811F-4CC6-8AD4-D5D030952458}">
      <dsp:nvSpPr>
        <dsp:cNvPr id="0" name=""/>
        <dsp:cNvSpPr/>
      </dsp:nvSpPr>
      <dsp:spPr>
        <a:xfrm>
          <a:off x="7125262" y="1525529"/>
          <a:ext cx="3305315" cy="330531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5200" b="0" i="0" kern="120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简洁</a:t>
          </a:r>
          <a:endParaRPr lang="zh-CN" sz="5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905047" y="1906912"/>
        <a:ext cx="1271275" cy="2542550"/>
      </dsp:txXfrm>
    </dsp:sp>
    <dsp:sp modelId="{FE1B6698-1379-4494-9468-8974B243D3D9}">
      <dsp:nvSpPr>
        <dsp:cNvPr id="0" name=""/>
        <dsp:cNvSpPr/>
      </dsp:nvSpPr>
      <dsp:spPr>
        <a:xfrm>
          <a:off x="5663296" y="2987496"/>
          <a:ext cx="3305315" cy="330531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5200" b="0" i="0" kern="120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简短</a:t>
          </a:r>
          <a:endParaRPr lang="zh-CN" sz="5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044679" y="4799063"/>
        <a:ext cx="2542550" cy="1048801"/>
      </dsp:txXfrm>
    </dsp:sp>
    <dsp:sp modelId="{48217657-CEE6-4754-9F2B-90D45018F4FC}">
      <dsp:nvSpPr>
        <dsp:cNvPr id="0" name=""/>
        <dsp:cNvSpPr/>
      </dsp:nvSpPr>
      <dsp:spPr>
        <a:xfrm>
          <a:off x="4201330" y="1525529"/>
          <a:ext cx="3305315" cy="330531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5200" b="0" i="0" kern="120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灵活</a:t>
          </a:r>
          <a:endParaRPr lang="zh-CN" sz="5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55585" y="1906912"/>
        <a:ext cx="1271275" cy="2542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86E89-199F-4396-A05C-BF84AB733BA5}">
      <dsp:nvSpPr>
        <dsp:cNvPr id="0" name=""/>
        <dsp:cNvSpPr/>
      </dsp:nvSpPr>
      <dsp:spPr>
        <a:xfrm>
          <a:off x="4783941" y="429053"/>
          <a:ext cx="5339334" cy="5339334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zh-CN" altLang="en-US" sz="6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686887" y="1414287"/>
        <a:ext cx="1811559" cy="1779778"/>
      </dsp:txXfrm>
    </dsp:sp>
    <dsp:sp modelId="{F81DDF88-3CF5-4A5E-9495-71D1BE38EEB3}">
      <dsp:nvSpPr>
        <dsp:cNvPr id="0" name=""/>
        <dsp:cNvSpPr/>
      </dsp:nvSpPr>
      <dsp:spPr>
        <a:xfrm>
          <a:off x="4508712" y="587962"/>
          <a:ext cx="5339334" cy="5339334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50000"/>
            <a:hueOff val="420582"/>
            <a:satOff val="-19861"/>
            <a:lumOff val="3290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函数</a:t>
          </a:r>
          <a:endParaRPr lang="zh-CN" altLang="en-US" sz="6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70672" y="3956827"/>
        <a:ext cx="2415413" cy="1652651"/>
      </dsp:txXfrm>
    </dsp:sp>
    <dsp:sp modelId="{E0E9F5A4-4B2F-4750-BB1D-0192E9296754}">
      <dsp:nvSpPr>
        <dsp:cNvPr id="0" name=""/>
        <dsp:cNvSpPr/>
      </dsp:nvSpPr>
      <dsp:spPr>
        <a:xfrm>
          <a:off x="4508712" y="587962"/>
          <a:ext cx="5339334" cy="533933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50000"/>
            <a:hueOff val="420582"/>
            <a:satOff val="-19861"/>
            <a:lumOff val="3290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变量</a:t>
          </a:r>
          <a:endParaRPr lang="zh-CN" altLang="en-US" sz="6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80783" y="1636760"/>
        <a:ext cx="1811559" cy="1779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8FC06-7069-482B-AEE9-6777EA8D22A0}">
      <dsp:nvSpPr>
        <dsp:cNvPr id="0" name=""/>
        <dsp:cNvSpPr/>
      </dsp:nvSpPr>
      <dsp:spPr>
        <a:xfrm rot="5400000">
          <a:off x="679769" y="2383584"/>
          <a:ext cx="2035492" cy="338701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6BBC7-E789-4557-93F9-86C65B93D913}">
      <dsp:nvSpPr>
        <dsp:cNvPr id="0" name=""/>
        <dsp:cNvSpPr/>
      </dsp:nvSpPr>
      <dsp:spPr>
        <a:xfrm>
          <a:off x="339995" y="3395572"/>
          <a:ext cx="3057815" cy="268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000" b="1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功能正常</a:t>
          </a:r>
          <a:r>
            <a:rPr lang="zh-CN" altLang="en-US" sz="4000" b="1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，测试</a:t>
          </a:r>
          <a:endParaRPr lang="zh-CN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9995" y="3395572"/>
        <a:ext cx="3057815" cy="2680354"/>
      </dsp:txXfrm>
    </dsp:sp>
    <dsp:sp modelId="{508089D0-3F41-4EC4-BA3B-5B0CD7A988A1}">
      <dsp:nvSpPr>
        <dsp:cNvPr id="0" name=""/>
        <dsp:cNvSpPr/>
      </dsp:nvSpPr>
      <dsp:spPr>
        <a:xfrm>
          <a:off x="2820863" y="2134228"/>
          <a:ext cx="576946" cy="576946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40DA6-374B-46AE-BE0B-CC6B623D3367}">
      <dsp:nvSpPr>
        <dsp:cNvPr id="0" name=""/>
        <dsp:cNvSpPr/>
      </dsp:nvSpPr>
      <dsp:spPr>
        <a:xfrm rot="5400000">
          <a:off x="4423132" y="1457285"/>
          <a:ext cx="2035492" cy="338701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F2B50-8469-4DFD-9517-34F53A7CE6FD}">
      <dsp:nvSpPr>
        <dsp:cNvPr id="0" name=""/>
        <dsp:cNvSpPr/>
      </dsp:nvSpPr>
      <dsp:spPr>
        <a:xfrm>
          <a:off x="4083358" y="2469273"/>
          <a:ext cx="3057815" cy="268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000" b="1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代码规范</a:t>
          </a:r>
          <a:r>
            <a:rPr lang="zh-CN" altLang="en-US" sz="4000" b="1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自查</a:t>
          </a:r>
          <a:r>
            <a:rPr lang="zh-CN" sz="4000" b="1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zh-CN" altLang="en-US" sz="4000" b="1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重构，</a:t>
          </a:r>
          <a:r>
            <a:rPr lang="zh-CN" sz="4000" b="1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endParaRPr lang="zh-CN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83358" y="2469273"/>
        <a:ext cx="3057815" cy="2680354"/>
      </dsp:txXfrm>
    </dsp:sp>
    <dsp:sp modelId="{D61F8E58-034A-440D-9751-742AA2ADB9FF}">
      <dsp:nvSpPr>
        <dsp:cNvPr id="0" name=""/>
        <dsp:cNvSpPr/>
      </dsp:nvSpPr>
      <dsp:spPr>
        <a:xfrm>
          <a:off x="6564226" y="1207930"/>
          <a:ext cx="576946" cy="576946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FCF61-CEE4-4062-AD73-60CB4E0F0D71}">
      <dsp:nvSpPr>
        <dsp:cNvPr id="0" name=""/>
        <dsp:cNvSpPr/>
      </dsp:nvSpPr>
      <dsp:spPr>
        <a:xfrm rot="5400000">
          <a:off x="8166495" y="530986"/>
          <a:ext cx="2035492" cy="338701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8C1AF-30C8-4172-AB68-615BA27134E2}">
      <dsp:nvSpPr>
        <dsp:cNvPr id="0" name=""/>
        <dsp:cNvSpPr/>
      </dsp:nvSpPr>
      <dsp:spPr>
        <a:xfrm>
          <a:off x="7826721" y="1542974"/>
          <a:ext cx="3057815" cy="268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团队内</a:t>
          </a:r>
          <a:r>
            <a:rPr lang="en-US" altLang="zh-CN" sz="4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Review</a:t>
          </a:r>
          <a:r>
            <a:rPr lang="zh-CN" altLang="en-US" sz="4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，提交</a:t>
          </a:r>
          <a:endParaRPr lang="zh-CN" sz="4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826721" y="1542974"/>
        <a:ext cx="3057815" cy="2680354"/>
      </dsp:txXfrm>
    </dsp:sp>
    <dsp:sp modelId="{061C2405-1EB5-4ED4-8FFF-4DBCC812099C}">
      <dsp:nvSpPr>
        <dsp:cNvPr id="0" name=""/>
        <dsp:cNvSpPr/>
      </dsp:nvSpPr>
      <dsp:spPr>
        <a:xfrm>
          <a:off x="10307589" y="281631"/>
          <a:ext cx="576946" cy="576946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D73B7-2729-454E-A08D-EDA05563028D}">
      <dsp:nvSpPr>
        <dsp:cNvPr id="0" name=""/>
        <dsp:cNvSpPr/>
      </dsp:nvSpPr>
      <dsp:spPr>
        <a:xfrm rot="5400000">
          <a:off x="11909858" y="-395311"/>
          <a:ext cx="2035492" cy="338701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C3BA8-2914-43D1-A440-B7BF11A2AA1B}">
      <dsp:nvSpPr>
        <dsp:cNvPr id="0" name=""/>
        <dsp:cNvSpPr/>
      </dsp:nvSpPr>
      <dsp:spPr>
        <a:xfrm>
          <a:off x="11570084" y="616675"/>
          <a:ext cx="3057815" cy="268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000" b="1" i="0" kern="120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代码找茬</a:t>
          </a:r>
          <a:endParaRPr lang="zh-CN" sz="4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570084" y="616675"/>
        <a:ext cx="3057815" cy="2680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C2776-B9DD-1946-9831-785CA23AC1F1}" type="datetime1">
              <a:rPr lang="en-US" smtClean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CB827-1CCB-B349-98A7-AAC485CBB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21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1C7DD-7A43-8947-A922-8561F0BA9BCC}" type="datetime1">
              <a:rPr lang="en-US" smtClean="0"/>
              <a:t>4/25/2019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9330B-B1DA-214B-A229-0CB8492B9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906735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813469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2720203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3626939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4533673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5440407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6347141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7253876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17651" y="2527832"/>
            <a:ext cx="15022286" cy="4088336"/>
          </a:xfrm>
          <a:prstGeom prst="rect">
            <a:avLst/>
          </a:prstGeom>
          <a:gradFill>
            <a:gsLst>
              <a:gs pos="20000">
                <a:schemeClr val="bg1">
                  <a:alpha val="88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08946" y="3397498"/>
            <a:ext cx="11839697" cy="1606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4500" b="1" baseline="0">
                <a:solidFill>
                  <a:srgbClr val="1155A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5000" dirty="0" smtClean="0"/>
              <a:t>Main title can extend over one or two lines</a:t>
            </a:r>
            <a:endParaRPr lang="en-US" sz="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08945" y="5313750"/>
            <a:ext cx="11839697" cy="516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3200" b="0" baseline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034049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2880" y="1890187"/>
            <a:ext cx="14631908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1988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5" descr="otc_ppt_footer_band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644" y="8628352"/>
            <a:ext cx="1642167" cy="5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97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2880" y="366186"/>
            <a:ext cx="14631830" cy="1524000"/>
          </a:xfrm>
          <a:prstGeom prst="rect">
            <a:avLst/>
          </a:prstGeom>
        </p:spPr>
        <p:txBody>
          <a:bodyPr/>
          <a:lstStyle>
            <a:lvl1pPr>
              <a:defRPr lang="en-US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812880" y="1890187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8261452" y="1890186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otc_ppt_footer_band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644" y="8628352"/>
            <a:ext cx="1642167" cy="5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"/>
            <a:ext cx="16257588" cy="8246561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 algn="ctr">
              <a:spcBef>
                <a:spcPts val="0"/>
              </a:spcBef>
              <a:buNone/>
              <a:defRPr sz="14000" b="1" i="0">
                <a:solidFill>
                  <a:srgbClr val="115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6574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61374" y="1890186"/>
            <a:ext cx="7183336" cy="2880986"/>
          </a:xfrm>
          <a:prstGeom prst="rect">
            <a:avLst/>
          </a:prstGeom>
        </p:spPr>
        <p:txBody>
          <a:bodyPr vert="horz" lIns="102006" tIns="51003" rIns="102006" bIns="51003"/>
          <a:lstStyle>
            <a:lvl1pPr marL="0" indent="0">
              <a:buClr>
                <a:schemeClr val="accent4"/>
              </a:buClr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12880" y="366186"/>
            <a:ext cx="14631830" cy="1524000"/>
          </a:xfrm>
          <a:prstGeom prst="rect">
            <a:avLst/>
          </a:prstGeom>
        </p:spPr>
        <p:txBody>
          <a:bodyPr/>
          <a:lstStyle>
            <a:lvl1pPr>
              <a:defRPr lang="en-US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261374" y="4771173"/>
            <a:ext cx="7183336" cy="2309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20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Image credit line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812880" y="1890187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261374" y="5136888"/>
            <a:ext cx="7183336" cy="2880986"/>
          </a:xfrm>
          <a:prstGeom prst="rect">
            <a:avLst/>
          </a:prstGeom>
        </p:spPr>
        <p:txBody>
          <a:bodyPr vert="horz" lIns="102006" tIns="51003" rIns="102006" bIns="51003"/>
          <a:lstStyle>
            <a:lvl1pPr marL="0" indent="0">
              <a:buClr>
                <a:schemeClr val="accent4"/>
              </a:buCl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8261374" y="8017875"/>
            <a:ext cx="7183336" cy="2309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20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Image credit line goes here</a:t>
            </a:r>
            <a:endParaRPr lang="en-US" dirty="0"/>
          </a:p>
        </p:txBody>
      </p:sp>
      <p:pic>
        <p:nvPicPr>
          <p:cNvPr id="8" name="Picture 5" descr="otc_ppt_footer_band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644" y="8628352"/>
            <a:ext cx="1642167" cy="5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5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09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12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4" r:id="rId2"/>
    <p:sldLayoutId id="2147483653" r:id="rId3"/>
    <p:sldLayoutId id="2147483649" r:id="rId4"/>
    <p:sldLayoutId id="2147483662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06735" rtl="0" eaLnBrk="1" latinLnBrk="0" hangingPunct="1">
        <a:spcBef>
          <a:spcPct val="0"/>
        </a:spcBef>
        <a:buNone/>
        <a:defRPr sz="5000" b="1" i="0" kern="1200" baseline="0">
          <a:solidFill>
            <a:srgbClr val="1B58A8"/>
          </a:solidFill>
          <a:latin typeface="Frutiger Next LT W1G"/>
          <a:ea typeface="+mj-ea"/>
          <a:cs typeface="Frutiger Next LT W1G"/>
        </a:defRPr>
      </a:lvl1pPr>
    </p:titleStyle>
    <p:bodyStyle>
      <a:lvl1pPr marL="765047" indent="-765047" algn="l" defTabSz="906735" rtl="0" eaLnBrk="1" latinLnBrk="0" hangingPunct="1">
        <a:spcBef>
          <a:spcPts val="0"/>
        </a:spcBef>
        <a:buFont typeface="Wingdings" charset="2"/>
        <a:buChar char="§"/>
        <a:defRPr sz="5000" b="0" i="0" kern="1200" baseline="0">
          <a:solidFill>
            <a:schemeClr val="tx1"/>
          </a:solidFill>
          <a:latin typeface="Frutiger Next LT W1G"/>
          <a:ea typeface="+mn-ea"/>
          <a:cs typeface="Frutiger Next LT W1G"/>
        </a:defRPr>
      </a:lvl1pPr>
      <a:lvl2pPr marL="1473444" indent="-566709" algn="l" defTabSz="906735" rtl="0" eaLnBrk="1" latinLnBrk="0" hangingPunct="1">
        <a:spcBef>
          <a:spcPct val="20000"/>
        </a:spcBef>
        <a:buFont typeface="Wingdings" charset="2"/>
        <a:buChar char="§"/>
        <a:defRPr sz="40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2pPr>
      <a:lvl3pPr marL="2266836" indent="-453367" algn="l" defTabSz="906735" rtl="0" eaLnBrk="1" latinLnBrk="0" hangingPunct="1">
        <a:spcBef>
          <a:spcPct val="20000"/>
        </a:spcBef>
        <a:buFont typeface="Wingdings" charset="2"/>
        <a:buChar char="§"/>
        <a:defRPr sz="36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3pPr>
      <a:lvl4pPr marL="3173571" indent="-453367" algn="l" defTabSz="906735" rtl="0" eaLnBrk="1" latinLnBrk="0" hangingPunct="1">
        <a:spcBef>
          <a:spcPct val="20000"/>
        </a:spcBef>
        <a:buFont typeface="Wingdings" charset="2"/>
        <a:buChar char="§"/>
        <a:defRPr sz="30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4pPr>
      <a:lvl5pPr marL="4080306" indent="-453367" algn="l" defTabSz="906735" rtl="0" eaLnBrk="1" latinLnBrk="0" hangingPunct="1">
        <a:spcBef>
          <a:spcPct val="20000"/>
        </a:spcBef>
        <a:buFont typeface="Wingdings" charset="2"/>
        <a:buChar char="§"/>
        <a:defRPr sz="27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5pPr>
      <a:lvl6pPr marL="4987040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893775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00509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07243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06735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13469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20203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26939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33673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40407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47141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253876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67" y="2822296"/>
            <a:ext cx="10058400" cy="31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iming>
    <p:tnLst>
      <p:par>
        <p:cTn id="1" dur="indefinite" restart="never" nodeType="tmRoot"/>
      </p:par>
    </p:tnLst>
  </p:timing>
  <p:txStyles>
    <p:titleStyle>
      <a:lvl1pPr algn="ctr" defTabSz="51003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524" indent="-382524" algn="l" defTabSz="51003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8802" indent="-318770" algn="l" defTabSz="51003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5080" indent="-255016" algn="l" defTabSz="51003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5111" indent="-255016" algn="l" defTabSz="51003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5143" indent="-255016" algn="l" defTabSz="51003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5175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5206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5239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5270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0032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0096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0127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0159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0191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70222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80255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6000" dirty="0"/>
              <a:t>面向对象编程（下）</a:t>
            </a:r>
            <a:endParaRPr lang="en-US" altLang="zh-CN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Frank (Xiangyang) Dong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altLang="zh-CN" b="1" dirty="0" smtClean="0">
              <a:solidFill>
                <a:srgbClr val="002060"/>
              </a:solidFill>
            </a:endParaRPr>
          </a:p>
          <a:p>
            <a:r>
              <a:rPr lang="zh-CN" altLang="en-US" b="1" dirty="0" smtClean="0">
                <a:solidFill>
                  <a:srgbClr val="002060"/>
                </a:solidFill>
              </a:rPr>
              <a:t>为啥</a:t>
            </a:r>
            <a:r>
              <a:rPr lang="zh-CN" altLang="en-US" b="1" dirty="0">
                <a:solidFill>
                  <a:srgbClr val="002060"/>
                </a:solidFill>
              </a:rPr>
              <a:t>要使用类？</a:t>
            </a:r>
            <a:endParaRPr lang="en-US" altLang="zh-CN" b="1" dirty="0">
              <a:solidFill>
                <a:srgbClr val="002060"/>
              </a:solidFill>
            </a:endParaRPr>
          </a:p>
          <a:p>
            <a:r>
              <a:rPr lang="zh-CN" altLang="en-US" dirty="0" smtClean="0"/>
              <a:t>类设计要点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</a:t>
            </a:r>
            <a:r>
              <a:rPr lang="zh-CN" altLang="en-US" dirty="0" smtClean="0"/>
              <a:t>和成员的</a:t>
            </a:r>
            <a:r>
              <a:rPr lang="zh-CN" altLang="en-US" dirty="0" smtClean="0"/>
              <a:t>命名</a:t>
            </a:r>
            <a:endParaRPr lang="en-US" altLang="zh-CN" dirty="0"/>
          </a:p>
          <a:p>
            <a:pPr lvl="1"/>
            <a:r>
              <a:rPr lang="zh-CN" altLang="en-US" dirty="0"/>
              <a:t>类的大小</a:t>
            </a:r>
            <a:endParaRPr lang="en-US" altLang="zh-CN" dirty="0"/>
          </a:p>
          <a:p>
            <a:pPr lvl="1"/>
            <a:r>
              <a:rPr lang="zh-CN" altLang="en-US" dirty="0"/>
              <a:t>类的内聚性</a:t>
            </a:r>
            <a:endParaRPr lang="en-US" altLang="zh-CN" dirty="0"/>
          </a:p>
          <a:p>
            <a:pPr lvl="1"/>
            <a:r>
              <a:rPr lang="zh-CN" altLang="en-US" dirty="0"/>
              <a:t>类的扩展性</a:t>
            </a:r>
            <a:endParaRPr lang="en-US" altLang="zh-CN" dirty="0"/>
          </a:p>
          <a:p>
            <a:pPr lvl="2"/>
            <a:r>
              <a:rPr lang="en-US" altLang="zh-CN" dirty="0"/>
              <a:t>switch + enum</a:t>
            </a:r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50" y="2376035"/>
            <a:ext cx="7183438" cy="538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0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“软件腐烂”在所难免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altLang="zh-CN" b="1" dirty="0" smtClean="0">
              <a:solidFill>
                <a:srgbClr val="002060"/>
              </a:solidFill>
            </a:endParaRPr>
          </a:p>
          <a:p>
            <a:endParaRPr lang="en-US" altLang="zh-CN" b="1" dirty="0" smtClean="0">
              <a:solidFill>
                <a:srgbClr val="002060"/>
              </a:solidFill>
            </a:endParaRPr>
          </a:p>
          <a:p>
            <a:endParaRPr lang="en-US" altLang="zh-CN" b="1" dirty="0">
              <a:solidFill>
                <a:srgbClr val="002060"/>
              </a:solidFill>
            </a:endParaRPr>
          </a:p>
          <a:p>
            <a:r>
              <a:rPr lang="zh-CN" altLang="en-US" b="1" dirty="0" smtClean="0">
                <a:solidFill>
                  <a:srgbClr val="002060"/>
                </a:solidFill>
              </a:rPr>
              <a:t>代码</a:t>
            </a:r>
            <a:r>
              <a:rPr lang="zh-CN" altLang="en-US" b="1" dirty="0">
                <a:solidFill>
                  <a:srgbClr val="002060"/>
                </a:solidFill>
              </a:rPr>
              <a:t>咋就玩坏了呢</a:t>
            </a:r>
            <a:r>
              <a:rPr lang="zh-CN" altLang="en-US" b="1" dirty="0" smtClean="0">
                <a:solidFill>
                  <a:srgbClr val="002060"/>
                </a:solidFill>
              </a:rPr>
              <a:t>？</a:t>
            </a:r>
            <a:endParaRPr lang="en-US" altLang="zh-CN" b="1" dirty="0" smtClean="0">
              <a:solidFill>
                <a:srgbClr val="002060"/>
              </a:solidFill>
            </a:endParaRPr>
          </a:p>
          <a:p>
            <a:r>
              <a:rPr lang="zh-CN" altLang="en-US" b="1" dirty="0">
                <a:solidFill>
                  <a:srgbClr val="002060"/>
                </a:solidFill>
              </a:rPr>
              <a:t>学艺不</a:t>
            </a:r>
            <a:r>
              <a:rPr lang="zh-CN" altLang="en-US" b="1" dirty="0" smtClean="0">
                <a:solidFill>
                  <a:srgbClr val="002060"/>
                </a:solidFill>
              </a:rPr>
              <a:t>精？</a:t>
            </a:r>
            <a:endParaRPr lang="en-US" altLang="zh-CN" b="1" dirty="0" smtClean="0">
              <a:solidFill>
                <a:srgbClr val="002060"/>
              </a:solidFill>
            </a:endParaRPr>
          </a:p>
          <a:p>
            <a:r>
              <a:rPr lang="zh-CN" altLang="en-US" b="1" dirty="0" smtClean="0">
                <a:solidFill>
                  <a:srgbClr val="002060"/>
                </a:solidFill>
              </a:rPr>
              <a:t>即使每个人都非常专业呢？</a:t>
            </a:r>
            <a:endParaRPr lang="en-US" altLang="zh-CN" b="1" dirty="0">
              <a:solidFill>
                <a:srgbClr val="002060"/>
              </a:solidFill>
            </a:endParaRPr>
          </a:p>
          <a:p>
            <a:endParaRPr lang="zh-CN" altLang="en-US" dirty="0"/>
          </a:p>
        </p:txBody>
      </p:sp>
      <p:pic>
        <p:nvPicPr>
          <p:cNvPr id="5" name="Picture 2" descr="C:\Users\Administrator\AppData\Local\YNote\data\show_me_good@163.com\9f7dab78d11e4914baf61e812ae9275d\clipboard.png"/>
          <p:cNvPicPr>
            <a:picLocks noGrp="1" noChangeAspect="1" noChangeArrowheads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802" y="2387226"/>
            <a:ext cx="4896534" cy="536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94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“破窗效应”使得困势加剧</a:t>
            </a:r>
            <a:endParaRPr lang="zh-CN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66" y="2956956"/>
            <a:ext cx="10549782" cy="410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0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如何破解困局？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重构的方法</a:t>
            </a:r>
            <a:endParaRPr lang="en-US" altLang="zh-CN" dirty="0"/>
          </a:p>
          <a:p>
            <a:pPr lvl="1"/>
            <a:r>
              <a:rPr lang="zh-CN" altLang="en-US" dirty="0" smtClean="0"/>
              <a:t>封装</a:t>
            </a:r>
            <a:endParaRPr lang="en-US" altLang="zh-CN" dirty="0"/>
          </a:p>
          <a:p>
            <a:pPr lvl="2"/>
            <a:r>
              <a:rPr lang="zh-CN" altLang="en-US" dirty="0"/>
              <a:t>变量</a:t>
            </a:r>
            <a:endParaRPr lang="en-US" altLang="zh-CN" dirty="0"/>
          </a:p>
          <a:p>
            <a:pPr lvl="2"/>
            <a:r>
              <a:rPr lang="zh-CN" altLang="en-US" dirty="0"/>
              <a:t>函数</a:t>
            </a:r>
            <a:endParaRPr lang="en-US" altLang="zh-CN" dirty="0"/>
          </a:p>
          <a:p>
            <a:pPr lvl="2"/>
            <a:r>
              <a:rPr lang="zh-CN" altLang="en-US" dirty="0"/>
              <a:t>对象</a:t>
            </a:r>
            <a:endParaRPr lang="en-US" altLang="zh-CN" dirty="0"/>
          </a:p>
          <a:p>
            <a:pPr lvl="1"/>
            <a:r>
              <a:rPr lang="zh-CN" altLang="en-US" dirty="0"/>
              <a:t>抽象对象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0" y="2300121"/>
            <a:ext cx="4548250" cy="431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847130" y="6807427"/>
            <a:ext cx="45482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zh-CN" altLang="en-US" sz="5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高内</a:t>
            </a:r>
            <a:r>
              <a:rPr lang="zh-CN" altLang="en-US" sz="54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 低</a:t>
            </a:r>
            <a:r>
              <a:rPr lang="zh-CN" altLang="en-US" sz="5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耦合</a:t>
            </a:r>
          </a:p>
        </p:txBody>
      </p:sp>
    </p:spTree>
    <p:extLst>
      <p:ext uri="{BB962C8B-B14F-4D97-AF65-F5344CB8AC3E}">
        <p14:creationId xmlns:p14="http://schemas.microsoft.com/office/powerpoint/2010/main" val="154078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\AppData\Local\YNote\data\show_me_good@163.com\a72b579e28ba4227b4e9968487490068\clipboar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2415" y="2034736"/>
            <a:ext cx="8792758" cy="58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重构的节奏</a:t>
            </a:r>
          </a:p>
        </p:txBody>
      </p:sp>
      <p:sp>
        <p:nvSpPr>
          <p:cNvPr id="6" name="矩形 5"/>
          <p:cNvSpPr/>
          <p:nvPr/>
        </p:nvSpPr>
        <p:spPr>
          <a:xfrm rot="19905840">
            <a:off x="7411778" y="6069623"/>
            <a:ext cx="78790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zh-CN" altLang="en-US" sz="4000" b="1" cap="none" spc="0" dirty="0" smtClean="0">
                <a:ln w="50800"/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步子迈大了容易扯着蛋</a:t>
            </a:r>
            <a:r>
              <a:rPr lang="zh-CN" altLang="en-US" sz="4000" b="1" dirty="0" smtClean="0">
                <a:ln w="50800"/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（葛大爷）</a:t>
            </a:r>
            <a:endParaRPr lang="zh-CN" altLang="en-US" sz="4000" b="1" cap="none" spc="0" dirty="0">
              <a:ln w="50800"/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01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程序员节操 </a:t>
            </a:r>
            <a:r>
              <a:rPr lang="en-US" altLang="zh-CN" dirty="0"/>
              <a:t>– </a:t>
            </a:r>
            <a:r>
              <a:rPr lang="zh-CN" altLang="en-US" dirty="0"/>
              <a:t>不要更坏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36" y="3547421"/>
            <a:ext cx="4143954" cy="3067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43" y="3342848"/>
            <a:ext cx="5783263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70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857317"/>
              </p:ext>
            </p:extLst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  <a:r>
              <a:rPr lang="en-US" altLang="zh-CN" dirty="0"/>
              <a:t>Check-in</a:t>
            </a:r>
            <a:r>
              <a:rPr lang="zh-CN" altLang="en-US" dirty="0"/>
              <a:t>规范</a:t>
            </a:r>
          </a:p>
        </p:txBody>
      </p:sp>
    </p:spTree>
    <p:extLst>
      <p:ext uri="{BB962C8B-B14F-4D97-AF65-F5344CB8AC3E}">
        <p14:creationId xmlns:p14="http://schemas.microsoft.com/office/powerpoint/2010/main" val="392509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时间：</a:t>
            </a:r>
            <a:r>
              <a:rPr lang="en-US" altLang="zh-CN" dirty="0"/>
              <a:t>0.5</a:t>
            </a:r>
            <a:r>
              <a:rPr lang="zh-CN" altLang="en-US" dirty="0"/>
              <a:t>个小时</a:t>
            </a:r>
            <a:endParaRPr lang="en-US" altLang="zh-CN" dirty="0"/>
          </a:p>
          <a:p>
            <a:r>
              <a:rPr lang="zh-CN" altLang="en-US" dirty="0"/>
              <a:t>形式：</a:t>
            </a:r>
            <a:r>
              <a:rPr lang="en-US" altLang="zh-CN" dirty="0" smtClean="0"/>
              <a:t>PPT + Code</a:t>
            </a:r>
            <a:endParaRPr lang="en-US" altLang="zh-CN" dirty="0"/>
          </a:p>
          <a:p>
            <a:r>
              <a:rPr lang="zh-CN" altLang="en-US" dirty="0"/>
              <a:t>内容：</a:t>
            </a:r>
            <a:endParaRPr lang="en-US" altLang="zh-CN" dirty="0"/>
          </a:p>
          <a:p>
            <a:pPr lvl="1"/>
            <a:r>
              <a:rPr lang="zh-CN" altLang="en-US" dirty="0"/>
              <a:t>重构技法实例讲解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考核</a:t>
            </a:r>
          </a:p>
        </p:txBody>
      </p:sp>
    </p:spTree>
    <p:extLst>
      <p:ext uri="{BB962C8B-B14F-4D97-AF65-F5344CB8AC3E}">
        <p14:creationId xmlns:p14="http://schemas.microsoft.com/office/powerpoint/2010/main" val="22301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6084" y="4987096"/>
            <a:ext cx="206019" cy="657010"/>
          </a:xfrm>
          <a:prstGeom prst="rect">
            <a:avLst/>
          </a:prstGeom>
          <a:noFill/>
        </p:spPr>
        <p:txBody>
          <a:bodyPr wrap="none" lIns="102006" tIns="51003" rIns="102006" bIns="51003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6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/>
          </p:nvPr>
        </p:nvGraphicFramePr>
        <p:xfrm>
          <a:off x="6697684" y="1272687"/>
          <a:ext cx="7992093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椭圆 3"/>
          <p:cNvSpPr/>
          <p:nvPr/>
        </p:nvSpPr>
        <p:spPr>
          <a:xfrm>
            <a:off x="1698171" y="1808615"/>
            <a:ext cx="5284519" cy="528451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7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7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0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工匠精神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618" y="2256313"/>
            <a:ext cx="7560682" cy="527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2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工匠精神 </a:t>
            </a:r>
            <a:r>
              <a:rPr lang="en-US" altLang="zh-CN" dirty="0"/>
              <a:t>– </a:t>
            </a:r>
            <a:r>
              <a:rPr lang="zh-CN" altLang="en-US" dirty="0"/>
              <a:t>约翰</a:t>
            </a:r>
            <a:r>
              <a:rPr lang="en-US" altLang="zh-CN" dirty="0"/>
              <a:t>·</a:t>
            </a:r>
            <a:r>
              <a:rPr lang="zh-CN" altLang="en-US" dirty="0"/>
              <a:t>哈里森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击败</a:t>
            </a:r>
            <a:r>
              <a:rPr lang="zh-CN" altLang="en-US" dirty="0"/>
              <a:t>牛顿的钟表匠</a:t>
            </a:r>
            <a:endParaRPr lang="en-US" altLang="zh-CN" dirty="0"/>
          </a:p>
          <a:p>
            <a:r>
              <a:rPr lang="zh-CN" altLang="en-US" dirty="0"/>
              <a:t>精雕细琢</a:t>
            </a:r>
            <a:endParaRPr lang="en-US" altLang="zh-CN" dirty="0"/>
          </a:p>
          <a:p>
            <a:r>
              <a:rPr lang="zh-CN" altLang="en-US" dirty="0"/>
              <a:t>精益求精</a:t>
            </a:r>
          </a:p>
          <a:p>
            <a:endParaRPr lang="zh-CN" altLang="en-US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770" y="2560099"/>
            <a:ext cx="4025734" cy="499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6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19397" y="2"/>
            <a:ext cx="14654152" cy="8609608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普通</a:t>
            </a:r>
            <a:r>
              <a:rPr lang="zh-CN" altLang="en-US" sz="5400" dirty="0" smtClean="0"/>
              <a:t>程序员能写出计算机懂的代码，而优秀程序员可以写出人能懂的代码！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2035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/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好的代码</a:t>
            </a:r>
          </a:p>
        </p:txBody>
      </p:sp>
    </p:spTree>
    <p:extLst>
      <p:ext uri="{BB962C8B-B14F-4D97-AF65-F5344CB8AC3E}">
        <p14:creationId xmlns:p14="http://schemas.microsoft.com/office/powerpoint/2010/main" val="366355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1405E3-A7B8-45D7-8033-13916C86F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D41405E3-A7B8-45D7-8033-13916C86F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D41405E3-A7B8-45D7-8033-13916C86F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86D29F-811F-4CC6-8AD4-D5D030952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9986D29F-811F-4CC6-8AD4-D5D030952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dgm id="{9986D29F-811F-4CC6-8AD4-D5D030952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E1B6698-1379-4494-9468-8974B243D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FE1B6698-1379-4494-9468-8974B243D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FE1B6698-1379-4494-9468-8974B243D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217657-CEE6-4754-9F2B-90D45018F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48217657-CEE6-4754-9F2B-90D45018F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48217657-CEE6-4754-9F2B-90D45018F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890713"/>
          <a:ext cx="1463198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设计好三</a:t>
            </a:r>
            <a:r>
              <a:rPr lang="zh-CN" altLang="en-US" dirty="0" smtClean="0"/>
              <a:t>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6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altLang="zh-CN" b="1" dirty="0" smtClean="0">
              <a:solidFill>
                <a:srgbClr val="002060"/>
              </a:solidFill>
            </a:endParaRPr>
          </a:p>
          <a:p>
            <a:endParaRPr lang="en-US" altLang="zh-CN" b="1" dirty="0">
              <a:solidFill>
                <a:srgbClr val="002060"/>
              </a:solidFill>
            </a:endParaRPr>
          </a:p>
          <a:p>
            <a:endParaRPr lang="en-US" altLang="zh-CN" b="1" dirty="0" smtClean="0">
              <a:solidFill>
                <a:srgbClr val="002060"/>
              </a:solidFill>
            </a:endParaRPr>
          </a:p>
          <a:p>
            <a:r>
              <a:rPr lang="zh-CN" altLang="en-US" b="1" dirty="0" smtClean="0">
                <a:solidFill>
                  <a:srgbClr val="002060"/>
                </a:solidFill>
              </a:rPr>
              <a:t>为啥</a:t>
            </a:r>
            <a:r>
              <a:rPr lang="zh-CN" altLang="en-US" b="1" dirty="0">
                <a:solidFill>
                  <a:srgbClr val="002060"/>
                </a:solidFill>
              </a:rPr>
              <a:t>要用变量？</a:t>
            </a:r>
            <a:endParaRPr lang="en-US" altLang="zh-CN" b="1" dirty="0">
              <a:solidFill>
                <a:srgbClr val="002060"/>
              </a:solidFill>
            </a:endParaRPr>
          </a:p>
          <a:p>
            <a:r>
              <a:rPr lang="zh-CN" altLang="en-US" dirty="0" smtClean="0"/>
              <a:t>变量设计要点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变量</a:t>
            </a:r>
            <a:r>
              <a:rPr lang="zh-CN" altLang="en-US" dirty="0"/>
              <a:t>的命名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50" y="2716298"/>
            <a:ext cx="7183438" cy="470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98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为啥要用函数？</a:t>
            </a:r>
            <a:endParaRPr lang="en-US" altLang="zh-CN" b="1" dirty="0">
              <a:solidFill>
                <a:srgbClr val="002060"/>
              </a:solidFill>
            </a:endParaRPr>
          </a:p>
          <a:p>
            <a:r>
              <a:rPr lang="zh-CN" altLang="en-US" dirty="0" smtClean="0"/>
              <a:t>函数设计要点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命名</a:t>
            </a:r>
            <a:endParaRPr lang="en-US" altLang="zh-CN" dirty="0"/>
          </a:p>
          <a:p>
            <a:pPr lvl="1"/>
            <a:r>
              <a:rPr lang="zh-CN" altLang="en-US" dirty="0"/>
              <a:t>函数圈复杂度</a:t>
            </a:r>
            <a:endParaRPr lang="en-US" altLang="zh-CN" dirty="0"/>
          </a:p>
          <a:p>
            <a:pPr lvl="2"/>
            <a:r>
              <a:rPr lang="zh-CN" altLang="en-US" dirty="0"/>
              <a:t>初始为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遇</a:t>
            </a:r>
            <a:r>
              <a:rPr lang="en-US" altLang="zh-CN" dirty="0"/>
              <a:t>if/case</a:t>
            </a:r>
            <a:r>
              <a:rPr lang="zh-CN" altLang="en-US" dirty="0"/>
              <a:t>加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遇</a:t>
            </a:r>
            <a:r>
              <a:rPr lang="en-US" altLang="zh-CN" dirty="0"/>
              <a:t>for/while</a:t>
            </a:r>
            <a:r>
              <a:rPr lang="zh-CN" altLang="en-US" dirty="0"/>
              <a:t>加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遇逻辑运算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&amp;&amp;,||)</a:t>
            </a:r>
            <a:r>
              <a:rPr lang="zh-CN" altLang="en-US" dirty="0"/>
              <a:t>加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控制复杂度</a:t>
            </a:r>
            <a:endParaRPr lang="en-US" altLang="zh-CN" dirty="0"/>
          </a:p>
          <a:p>
            <a:pPr lvl="2"/>
            <a:r>
              <a:rPr lang="en-US" altLang="zh-CN" dirty="0"/>
              <a:t>&lt; 10</a:t>
            </a:r>
            <a:r>
              <a:rPr lang="zh-CN" altLang="en-US" dirty="0"/>
              <a:t>可能比较好</a:t>
            </a:r>
          </a:p>
          <a:p>
            <a:endParaRPr lang="zh-CN" alt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50" y="2292264"/>
            <a:ext cx="7183438" cy="555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06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ooww Theme">
  <a:themeElements>
    <a:clrScheme name="otc 201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BE6"/>
      </a:accent1>
      <a:accent2>
        <a:srgbClr val="87BC40"/>
      </a:accent2>
      <a:accent3>
        <a:srgbClr val="32BCAD"/>
      </a:accent3>
      <a:accent4>
        <a:srgbClr val="1B58A8"/>
      </a:accent4>
      <a:accent5>
        <a:srgbClr val="005E30"/>
      </a:accent5>
      <a:accent6>
        <a:srgbClr val="007272"/>
      </a:accent6>
      <a:hlink>
        <a:srgbClr val="007272"/>
      </a:hlink>
      <a:folHlink>
        <a:srgbClr val="0072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d47ed88-0e2d-4936-a3e3-b2fc614f906c">UVFVKF53VTD2-4606-48</_dlc_DocId>
    <_dlc_DocIdUrl xmlns="ed47ed88-0e2d-4936-a3e3-b2fc614f906c">
      <Url>https://share.autodesk.com/sales/events_programs/sales/OTC2013/_layouts/DocIdRedir.aspx?ID=UVFVKF53VTD2-4606-48</Url>
      <Description>UVFVKF53VTD2-4606-48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7EFB683BDAC4DA21FA9A0CE8F9BF9" ma:contentTypeVersion="11" ma:contentTypeDescription="Create a new document." ma:contentTypeScope="" ma:versionID="832dc91b33ae0b0b46188eed08d2f0b5">
  <xsd:schema xmlns:xsd="http://www.w3.org/2001/XMLSchema" xmlns:xs="http://www.w3.org/2001/XMLSchema" xmlns:p="http://schemas.microsoft.com/office/2006/metadata/properties" xmlns:ns2="ed47ed88-0e2d-4936-a3e3-b2fc614f906c" targetNamespace="http://schemas.microsoft.com/office/2006/metadata/properties" ma:root="true" ma:fieldsID="0430b7cc50e9dd43dcd43ea73c4ad7ba" ns2:_="">
    <xsd:import namespace="ed47ed88-0e2d-4936-a3e3-b2fc614f906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7ed88-0e2d-4936-a3e3-b2fc614f906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BE5F35-A56E-4F23-9E39-F1CE738C70BB}">
  <ds:schemaRefs>
    <ds:schemaRef ds:uri="http://www.w3.org/XML/1998/namespace"/>
    <ds:schemaRef ds:uri="http://purl.org/dc/elements/1.1/"/>
    <ds:schemaRef ds:uri="http://schemas.microsoft.com/office/2006/metadata/properties"/>
    <ds:schemaRef ds:uri="ed47ed88-0e2d-4936-a3e3-b2fc614f906c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37B1F45-2148-407E-BB55-47CC2EBAEFC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2BEB475-973E-4A3F-BEDF-5D94FB0B3D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47ed88-0e2d-4936-a3e3-b2fc614f90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E763EAA-BE1A-4634-981E-29E3DD3F1C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5628</TotalTime>
  <Words>256</Words>
  <Application>Microsoft Office PowerPoint</Application>
  <PresentationFormat>自定义</PresentationFormat>
  <Paragraphs>84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Frutiger Next LT W1G</vt:lpstr>
      <vt:lpstr>微软雅黑</vt:lpstr>
      <vt:lpstr>Arial</vt:lpstr>
      <vt:lpstr>Calibri</vt:lpstr>
      <vt:lpstr>Wingdings</vt:lpstr>
      <vt:lpstr>Fooww Theme</vt:lpstr>
      <vt:lpstr>Custom Design</vt:lpstr>
      <vt:lpstr>PowerPoint 演示文稿</vt:lpstr>
      <vt:lpstr>PowerPoint 演示文稿</vt:lpstr>
      <vt:lpstr>工匠精神</vt:lpstr>
      <vt:lpstr>工匠精神 – 约翰·哈里森</vt:lpstr>
      <vt:lpstr>PowerPoint 演示文稿</vt:lpstr>
      <vt:lpstr>好的代码</vt:lpstr>
      <vt:lpstr>设计好三要素</vt:lpstr>
      <vt:lpstr>变量</vt:lpstr>
      <vt:lpstr>函数</vt:lpstr>
      <vt:lpstr>类</vt:lpstr>
      <vt:lpstr>“软件腐烂”在所难免</vt:lpstr>
      <vt:lpstr>“破窗效应”使得困势加剧</vt:lpstr>
      <vt:lpstr>如何破解困局？</vt:lpstr>
      <vt:lpstr>重构的节奏</vt:lpstr>
      <vt:lpstr>程序员节操 – 不要更坏</vt:lpstr>
      <vt:lpstr>代码Check-in规范</vt:lpstr>
      <vt:lpstr>考核</vt:lpstr>
      <vt:lpstr>PowerPoint 演示文稿</vt:lpstr>
    </vt:vector>
  </TitlesOfParts>
  <Company>Autodesk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Dong</dc:creator>
  <cp:lastModifiedBy>Frank</cp:lastModifiedBy>
  <cp:revision>364</cp:revision>
  <dcterms:created xsi:type="dcterms:W3CDTF">2012-10-19T15:38:24Z</dcterms:created>
  <dcterms:modified xsi:type="dcterms:W3CDTF">2019-04-25T01:13:57Z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0x010100D4B7EFB683BDAC4DA21FA9A0CE8F9BF9</vt:lpwstr>
  </property>
  <property fmtid="{D5CDD505-2E9C-101B-9397-08002B2CF9AE}" pid="3" name="_dlc_DocIdItemGuid">
    <vt:lpwstr>0bae515e-b881-439e-b572-331f86191e5e</vt:lpwstr>
  </property>
</Properties>
</file>